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43891200" cy="32918400"/>
  <p:notesSz cx="7010400" cy="92964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gela Dyer" initials="AD" lastIdx="6" clrIdx="0"/>
  <p:cmAuthor id="2" name="Lesley Cottrell" initials="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8FEC"/>
    <a:srgbClr val="557FE9"/>
    <a:srgbClr val="2259E2"/>
    <a:srgbClr val="4E7AE8"/>
    <a:srgbClr val="7396ED"/>
    <a:srgbClr val="153EA3"/>
    <a:srgbClr val="EAAA00"/>
    <a:srgbClr val="002855"/>
    <a:srgbClr val="FFCC66"/>
    <a:srgbClr val="517C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182" autoAdjust="0"/>
    <p:restoredTop sz="90927" autoAdjust="0"/>
  </p:normalViewPr>
  <p:slideViewPr>
    <p:cSldViewPr>
      <p:cViewPr>
        <p:scale>
          <a:sx n="20" d="100"/>
          <a:sy n="20" d="100"/>
        </p:scale>
        <p:origin x="1164" y="438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5A9F88-7106-4645-8B62-4EA2915E41D0}" type="doc">
      <dgm:prSet loTypeId="urn:microsoft.com/office/officeart/2005/8/layout/venn1" loCatId="relationship" qsTypeId="urn:microsoft.com/office/officeart/2005/8/quickstyle/simple5" qsCatId="simple" csTypeId="urn:microsoft.com/office/officeart/2005/8/colors/accent1_2" csCatId="accent1" phldr="1"/>
      <dgm:spPr/>
    </dgm:pt>
    <dgm:pt modelId="{205F8C0A-BB49-4FD4-B954-71DDEF28448D}">
      <dgm:prSet phldrT="[Text]" custT="1"/>
      <dgm:spPr>
        <a:gradFill rotWithShape="0">
          <a:gsLst>
            <a:gs pos="0">
              <a:srgbClr val="4E7AE8">
                <a:alpha val="40000"/>
              </a:srgb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algn="ctr">
            <a:spcAft>
              <a:spcPts val="0"/>
            </a:spcAft>
          </a:pPr>
          <a:r>
            <a:rPr lang="en-US" sz="3800" b="1" dirty="0" smtClean="0">
              <a:solidFill>
                <a:srgbClr val="002060"/>
              </a:solidFill>
              <a:latin typeface="Gill Sans MT" panose="020B0502020104020203" pitchFamily="34" charset="0"/>
            </a:rPr>
            <a:t>Reflexive </a:t>
          </a:r>
        </a:p>
        <a:p>
          <a:pPr algn="ctr">
            <a:spcAft>
              <a:spcPts val="0"/>
            </a:spcAft>
          </a:pPr>
          <a:r>
            <a:rPr lang="en-US" sz="3800" b="1" dirty="0" smtClean="0">
              <a:solidFill>
                <a:srgbClr val="002060"/>
              </a:solidFill>
              <a:latin typeface="Gill Sans MT" panose="020B0502020104020203" pitchFamily="34" charset="0"/>
            </a:rPr>
            <a:t>clinical </a:t>
          </a:r>
        </a:p>
        <a:p>
          <a:pPr algn="ctr">
            <a:spcAft>
              <a:spcPts val="0"/>
            </a:spcAft>
          </a:pPr>
          <a:r>
            <a:rPr lang="en-US" sz="3800" b="1" dirty="0" smtClean="0">
              <a:solidFill>
                <a:srgbClr val="002060"/>
              </a:solidFill>
              <a:latin typeface="Gill Sans MT" panose="020B0502020104020203" pitchFamily="34" charset="0"/>
            </a:rPr>
            <a:t>practices</a:t>
          </a:r>
          <a:endParaRPr lang="en-US" sz="3800" b="1" dirty="0">
            <a:solidFill>
              <a:srgbClr val="002060"/>
            </a:solidFill>
          </a:endParaRPr>
        </a:p>
      </dgm:t>
    </dgm:pt>
    <dgm:pt modelId="{28BAC9D4-FDFE-4D3E-A785-E9F9EC584209}" type="sibTrans" cxnId="{A42307EF-DBE6-49B8-95FA-FB694185C3F0}">
      <dgm:prSet/>
      <dgm:spPr/>
      <dgm:t>
        <a:bodyPr/>
        <a:lstStyle/>
        <a:p>
          <a:endParaRPr lang="en-US"/>
        </a:p>
      </dgm:t>
    </dgm:pt>
    <dgm:pt modelId="{6354EA4E-11F9-4118-B386-6AD646200408}" type="parTrans" cxnId="{A42307EF-DBE6-49B8-95FA-FB694185C3F0}">
      <dgm:prSet/>
      <dgm:spPr/>
      <dgm:t>
        <a:bodyPr/>
        <a:lstStyle/>
        <a:p>
          <a:endParaRPr lang="en-US"/>
        </a:p>
      </dgm:t>
    </dgm:pt>
    <dgm:pt modelId="{13687FE0-543F-4191-9CC6-05A851856081}">
      <dgm:prSet phldrT="[Text]" custT="1"/>
      <dgm:spPr>
        <a:gradFill rotWithShape="0">
          <a:gsLst>
            <a:gs pos="0">
              <a:srgbClr val="557FE9">
                <a:alpha val="40000"/>
              </a:srgb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algn="just">
            <a:spcAft>
              <a:spcPts val="0"/>
            </a:spcAft>
          </a:pPr>
          <a:r>
            <a:rPr lang="en-US" sz="3600" b="1" dirty="0" smtClean="0">
              <a:latin typeface="Gill Sans MT" panose="020B0502020104020203" pitchFamily="34" charset="0"/>
            </a:rPr>
            <a:t> </a:t>
          </a:r>
          <a:r>
            <a:rPr lang="en-US" sz="3800" b="1" dirty="0" smtClean="0">
              <a:solidFill>
                <a:srgbClr val="002060"/>
              </a:solidFill>
              <a:latin typeface="Gill Sans MT" panose="020B0502020104020203" pitchFamily="34" charset="0"/>
            </a:rPr>
            <a:t>Compassionate </a:t>
          </a:r>
        </a:p>
        <a:p>
          <a:pPr algn="ctr">
            <a:spcAft>
              <a:spcPts val="0"/>
            </a:spcAft>
          </a:pPr>
          <a:r>
            <a:rPr lang="en-US" sz="3800" b="1" dirty="0" smtClean="0">
              <a:solidFill>
                <a:srgbClr val="002060"/>
              </a:solidFill>
              <a:latin typeface="Gill Sans MT" panose="020B0502020104020203" pitchFamily="34" charset="0"/>
            </a:rPr>
            <a:t>care</a:t>
          </a:r>
          <a:endParaRPr lang="en-US" sz="3800" b="1" dirty="0">
            <a:solidFill>
              <a:srgbClr val="002060"/>
            </a:solidFill>
          </a:endParaRPr>
        </a:p>
      </dgm:t>
    </dgm:pt>
    <dgm:pt modelId="{76EE1F7C-E933-442C-89A2-636E09012A5C}" type="sibTrans" cxnId="{9925B7CE-73D5-415A-BCDB-CC2881E04625}">
      <dgm:prSet/>
      <dgm:spPr/>
      <dgm:t>
        <a:bodyPr/>
        <a:lstStyle/>
        <a:p>
          <a:endParaRPr lang="en-US"/>
        </a:p>
      </dgm:t>
    </dgm:pt>
    <dgm:pt modelId="{9395B164-C020-42CA-9005-6A68185F5C27}" type="parTrans" cxnId="{9925B7CE-73D5-415A-BCDB-CC2881E04625}">
      <dgm:prSet/>
      <dgm:spPr/>
      <dgm:t>
        <a:bodyPr/>
        <a:lstStyle/>
        <a:p>
          <a:endParaRPr lang="en-US"/>
        </a:p>
      </dgm:t>
    </dgm:pt>
    <dgm:pt modelId="{836E2A9F-8FDC-4B17-BB82-320863CDF233}">
      <dgm:prSet phldrT="[Text]" custT="1"/>
      <dgm:spPr>
        <a:gradFill rotWithShape="0">
          <a:gsLst>
            <a:gs pos="0">
              <a:srgbClr val="6A8FEC">
                <a:alpha val="40000"/>
              </a:srgb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algn="ctr"/>
          <a:r>
            <a:rPr lang="en-US" sz="3800" b="1" dirty="0" smtClean="0">
              <a:solidFill>
                <a:srgbClr val="002060"/>
              </a:solidFill>
              <a:latin typeface="Gill Sans MT" panose="020B0502020104020203" pitchFamily="34" charset="0"/>
            </a:rPr>
            <a:t>Spontaneity</a:t>
          </a:r>
          <a:endParaRPr lang="en-US" sz="3800" b="1" dirty="0">
            <a:solidFill>
              <a:srgbClr val="002060"/>
            </a:solidFill>
          </a:endParaRPr>
        </a:p>
      </dgm:t>
    </dgm:pt>
    <dgm:pt modelId="{BCC0D06E-93B3-4571-B7D9-C9FD2D84F241}" type="sibTrans" cxnId="{AE2216A5-4402-4B4C-89DB-931397F17B9D}">
      <dgm:prSet/>
      <dgm:spPr/>
      <dgm:t>
        <a:bodyPr/>
        <a:lstStyle/>
        <a:p>
          <a:endParaRPr lang="en-US"/>
        </a:p>
      </dgm:t>
    </dgm:pt>
    <dgm:pt modelId="{B4B8E09F-C9D9-48D8-A206-AC962E344E20}" type="parTrans" cxnId="{AE2216A5-4402-4B4C-89DB-931397F17B9D}">
      <dgm:prSet/>
      <dgm:spPr/>
      <dgm:t>
        <a:bodyPr/>
        <a:lstStyle/>
        <a:p>
          <a:endParaRPr lang="en-US"/>
        </a:p>
      </dgm:t>
    </dgm:pt>
    <dgm:pt modelId="{A8178A96-374F-4431-8009-DEC4E7673E4C}" type="pres">
      <dgm:prSet presAssocID="{005A9F88-7106-4645-8B62-4EA2915E41D0}" presName="compositeShape" presStyleCnt="0">
        <dgm:presLayoutVars>
          <dgm:chMax val="7"/>
          <dgm:dir/>
          <dgm:resizeHandles val="exact"/>
        </dgm:presLayoutVars>
      </dgm:prSet>
      <dgm:spPr/>
    </dgm:pt>
    <dgm:pt modelId="{857DD377-EAE4-4D54-9E93-B18BBAC441E7}" type="pres">
      <dgm:prSet presAssocID="{205F8C0A-BB49-4FD4-B954-71DDEF28448D}" presName="circ1" presStyleLbl="vennNode1" presStyleIdx="0" presStyleCnt="3" custScaleX="110912" custScaleY="108550" custLinFactNeighborX="473" custLinFactNeighborY="-5198"/>
      <dgm:spPr/>
      <dgm:t>
        <a:bodyPr/>
        <a:lstStyle/>
        <a:p>
          <a:endParaRPr lang="en-US"/>
        </a:p>
      </dgm:t>
    </dgm:pt>
    <dgm:pt modelId="{02D7AE80-ABD4-4C3B-B114-F429CD019867}" type="pres">
      <dgm:prSet presAssocID="{205F8C0A-BB49-4FD4-B954-71DDEF28448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3BF3E7-F315-469B-82FE-FC8055805660}" type="pres">
      <dgm:prSet presAssocID="{836E2A9F-8FDC-4B17-BB82-320863CDF233}" presName="circ2" presStyleLbl="vennNode1" presStyleIdx="1" presStyleCnt="3" custScaleX="111435" custScaleY="107601" custLinFactNeighborX="8920" custLinFactNeighborY="11575"/>
      <dgm:spPr/>
      <dgm:t>
        <a:bodyPr/>
        <a:lstStyle/>
        <a:p>
          <a:endParaRPr lang="en-US"/>
        </a:p>
      </dgm:t>
    </dgm:pt>
    <dgm:pt modelId="{C86C93AF-202D-41D2-BCAA-94D04640FC85}" type="pres">
      <dgm:prSet presAssocID="{836E2A9F-8FDC-4B17-BB82-320863CDF23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EE44F-673C-4FE3-BE15-3F018C51F725}" type="pres">
      <dgm:prSet presAssocID="{13687FE0-543F-4191-9CC6-05A851856081}" presName="circ3" presStyleLbl="vennNode1" presStyleIdx="2" presStyleCnt="3" custScaleX="112999" custScaleY="111617" custLinFactNeighborX="-2887" custLinFactNeighborY="15895"/>
      <dgm:spPr/>
      <dgm:t>
        <a:bodyPr/>
        <a:lstStyle/>
        <a:p>
          <a:endParaRPr lang="en-US"/>
        </a:p>
      </dgm:t>
    </dgm:pt>
    <dgm:pt modelId="{2D3D63F3-22C1-4BB4-B495-572179342DC1}" type="pres">
      <dgm:prSet presAssocID="{13687FE0-543F-4191-9CC6-05A85185608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2216A5-4402-4B4C-89DB-931397F17B9D}" srcId="{005A9F88-7106-4645-8B62-4EA2915E41D0}" destId="{836E2A9F-8FDC-4B17-BB82-320863CDF233}" srcOrd="1" destOrd="0" parTransId="{B4B8E09F-C9D9-48D8-A206-AC962E344E20}" sibTransId="{BCC0D06E-93B3-4571-B7D9-C9FD2D84F241}"/>
    <dgm:cxn modelId="{E26230ED-C7C5-40E5-B8EA-85D117903719}" type="presOf" srcId="{836E2A9F-8FDC-4B17-BB82-320863CDF233}" destId="{C86C93AF-202D-41D2-BCAA-94D04640FC85}" srcOrd="1" destOrd="0" presId="urn:microsoft.com/office/officeart/2005/8/layout/venn1"/>
    <dgm:cxn modelId="{A42307EF-DBE6-49B8-95FA-FB694185C3F0}" srcId="{005A9F88-7106-4645-8B62-4EA2915E41D0}" destId="{205F8C0A-BB49-4FD4-B954-71DDEF28448D}" srcOrd="0" destOrd="0" parTransId="{6354EA4E-11F9-4118-B386-6AD646200408}" sibTransId="{28BAC9D4-FDFE-4D3E-A785-E9F9EC584209}"/>
    <dgm:cxn modelId="{7365D123-5B1E-4C6B-AC50-DDE2F3C49227}" type="presOf" srcId="{205F8C0A-BB49-4FD4-B954-71DDEF28448D}" destId="{02D7AE80-ABD4-4C3B-B114-F429CD019867}" srcOrd="1" destOrd="0" presId="urn:microsoft.com/office/officeart/2005/8/layout/venn1"/>
    <dgm:cxn modelId="{CA26E51F-E82E-4304-9A2A-BD4B0047DA87}" type="presOf" srcId="{205F8C0A-BB49-4FD4-B954-71DDEF28448D}" destId="{857DD377-EAE4-4D54-9E93-B18BBAC441E7}" srcOrd="0" destOrd="0" presId="urn:microsoft.com/office/officeart/2005/8/layout/venn1"/>
    <dgm:cxn modelId="{D2F7E8C9-6D9B-4BF2-9CB5-22468CCC52B7}" type="presOf" srcId="{13687FE0-543F-4191-9CC6-05A851856081}" destId="{394EE44F-673C-4FE3-BE15-3F018C51F725}" srcOrd="0" destOrd="0" presId="urn:microsoft.com/office/officeart/2005/8/layout/venn1"/>
    <dgm:cxn modelId="{E10B7DDD-962B-457E-9474-9F1E482BA5B5}" type="presOf" srcId="{13687FE0-543F-4191-9CC6-05A851856081}" destId="{2D3D63F3-22C1-4BB4-B495-572179342DC1}" srcOrd="1" destOrd="0" presId="urn:microsoft.com/office/officeart/2005/8/layout/venn1"/>
    <dgm:cxn modelId="{88396768-DBC4-4ACC-92D8-ED4021E06D1C}" type="presOf" srcId="{005A9F88-7106-4645-8B62-4EA2915E41D0}" destId="{A8178A96-374F-4431-8009-DEC4E7673E4C}" srcOrd="0" destOrd="0" presId="urn:microsoft.com/office/officeart/2005/8/layout/venn1"/>
    <dgm:cxn modelId="{EED018F7-4743-4E33-B4CC-8411A1605734}" type="presOf" srcId="{836E2A9F-8FDC-4B17-BB82-320863CDF233}" destId="{063BF3E7-F315-469B-82FE-FC8055805660}" srcOrd="0" destOrd="0" presId="urn:microsoft.com/office/officeart/2005/8/layout/venn1"/>
    <dgm:cxn modelId="{9925B7CE-73D5-415A-BCDB-CC2881E04625}" srcId="{005A9F88-7106-4645-8B62-4EA2915E41D0}" destId="{13687FE0-543F-4191-9CC6-05A851856081}" srcOrd="2" destOrd="0" parTransId="{9395B164-C020-42CA-9005-6A68185F5C27}" sibTransId="{76EE1F7C-E933-442C-89A2-636E09012A5C}"/>
    <dgm:cxn modelId="{14826799-ECA2-4495-89B4-8F3498F361EC}" type="presParOf" srcId="{A8178A96-374F-4431-8009-DEC4E7673E4C}" destId="{857DD377-EAE4-4D54-9E93-B18BBAC441E7}" srcOrd="0" destOrd="0" presId="urn:microsoft.com/office/officeart/2005/8/layout/venn1"/>
    <dgm:cxn modelId="{996D7E2D-D587-4B65-91A5-A18AB8217ED2}" type="presParOf" srcId="{A8178A96-374F-4431-8009-DEC4E7673E4C}" destId="{02D7AE80-ABD4-4C3B-B114-F429CD019867}" srcOrd="1" destOrd="0" presId="urn:microsoft.com/office/officeart/2005/8/layout/venn1"/>
    <dgm:cxn modelId="{42973B6F-291A-4AD5-9CD6-722D358EDFD1}" type="presParOf" srcId="{A8178A96-374F-4431-8009-DEC4E7673E4C}" destId="{063BF3E7-F315-469B-82FE-FC8055805660}" srcOrd="2" destOrd="0" presId="urn:microsoft.com/office/officeart/2005/8/layout/venn1"/>
    <dgm:cxn modelId="{23B322AE-4FF7-458B-9AA6-F5FBCEE21464}" type="presParOf" srcId="{A8178A96-374F-4431-8009-DEC4E7673E4C}" destId="{C86C93AF-202D-41D2-BCAA-94D04640FC85}" srcOrd="3" destOrd="0" presId="urn:microsoft.com/office/officeart/2005/8/layout/venn1"/>
    <dgm:cxn modelId="{D9AF97A1-9400-479E-B53F-BF3B8A3A160C}" type="presParOf" srcId="{A8178A96-374F-4431-8009-DEC4E7673E4C}" destId="{394EE44F-673C-4FE3-BE15-3F018C51F725}" srcOrd="4" destOrd="0" presId="urn:microsoft.com/office/officeart/2005/8/layout/venn1"/>
    <dgm:cxn modelId="{0E94ED8D-7732-439F-A113-BAEFE905FF14}" type="presParOf" srcId="{A8178A96-374F-4431-8009-DEC4E7673E4C}" destId="{2D3D63F3-22C1-4BB4-B495-572179342DC1}" srcOrd="5" destOrd="0" presId="urn:microsoft.com/office/officeart/2005/8/layout/venn1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54167A-3503-4EAB-992F-D3EBA9DD6612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537E4726-E444-4E46-A23E-ED843A4CFC8D}">
      <dgm:prSet phldrT="[Text]"/>
      <dgm:spPr/>
      <dgm:t>
        <a:bodyPr/>
        <a:lstStyle/>
        <a:p>
          <a:r>
            <a:rPr lang="en-US" dirty="0">
              <a:solidFill>
                <a:srgbClr val="002060"/>
              </a:solidFill>
            </a:rPr>
            <a:t>Patient A</a:t>
          </a:r>
        </a:p>
      </dgm:t>
      <dgm:extLst>
        <a:ext uri="{E40237B7-FDA0-4F09-8148-C483321AD2D9}">
          <dgm14:cNvPr xmlns:dgm14="http://schemas.microsoft.com/office/drawing/2010/diagram" id="0" name="" title="Patient A"/>
        </a:ext>
      </dgm:extLst>
    </dgm:pt>
    <dgm:pt modelId="{69E9DC75-EDAD-4118-BDFD-982271683082}" type="parTrans" cxnId="{05FCFB33-5CA7-4FB6-84A2-3E8635FFC004}">
      <dgm:prSet/>
      <dgm:spPr/>
      <dgm:t>
        <a:bodyPr/>
        <a:lstStyle/>
        <a:p>
          <a:endParaRPr lang="en-US"/>
        </a:p>
      </dgm:t>
    </dgm:pt>
    <dgm:pt modelId="{C869C988-3E8F-4B52-93E8-53159E3580E1}" type="sibTrans" cxnId="{05FCFB33-5CA7-4FB6-84A2-3E8635FFC004}">
      <dgm:prSet/>
      <dgm:spPr/>
      <dgm:t>
        <a:bodyPr/>
        <a:lstStyle/>
        <a:p>
          <a:endParaRPr lang="en-US"/>
        </a:p>
      </dgm:t>
    </dgm:pt>
    <dgm:pt modelId="{3EBFB355-6458-4378-A327-3184902CF802}">
      <dgm:prSet phldrT="[Text]"/>
      <dgm:spPr/>
      <dgm:t>
        <a:bodyPr/>
        <a:lstStyle/>
        <a:p>
          <a:r>
            <a:rPr lang="en-US" dirty="0">
              <a:solidFill>
                <a:srgbClr val="002060"/>
              </a:solidFill>
            </a:rPr>
            <a:t>Age 10, </a:t>
          </a:r>
          <a:r>
            <a:rPr lang="en-US" dirty="0" smtClean="0">
              <a:solidFill>
                <a:srgbClr val="002060"/>
              </a:solidFill>
            </a:rPr>
            <a:t>female</a:t>
          </a:r>
          <a:r>
            <a:rPr lang="en-US" dirty="0">
              <a:solidFill>
                <a:srgbClr val="002060"/>
              </a:solidFill>
            </a:rPr>
            <a:t>, No known diagnoses</a:t>
          </a:r>
        </a:p>
      </dgm:t>
      <dgm:extLst>
        <a:ext uri="{E40237B7-FDA0-4F09-8148-C483321AD2D9}">
          <dgm14:cNvPr xmlns:dgm14="http://schemas.microsoft.com/office/drawing/2010/diagram" id="0" name="" descr="Age 10, female, No known diagnoses&#10;" title="Patient A "/>
        </a:ext>
      </dgm:extLst>
    </dgm:pt>
    <dgm:pt modelId="{DA62B501-312E-43EC-AC20-A6A648DFD507}" type="parTrans" cxnId="{D8C27F73-B671-4E30-9752-45AE96350E54}">
      <dgm:prSet/>
      <dgm:spPr/>
      <dgm:t>
        <a:bodyPr/>
        <a:lstStyle/>
        <a:p>
          <a:endParaRPr lang="en-US"/>
        </a:p>
      </dgm:t>
    </dgm:pt>
    <dgm:pt modelId="{F5C07AA5-5CA9-4A92-9722-4A8E2774C8FD}" type="sibTrans" cxnId="{D8C27F73-B671-4E30-9752-45AE96350E54}">
      <dgm:prSet/>
      <dgm:spPr/>
      <dgm:t>
        <a:bodyPr/>
        <a:lstStyle/>
        <a:p>
          <a:endParaRPr lang="en-US"/>
        </a:p>
      </dgm:t>
    </dgm:pt>
    <dgm:pt modelId="{CA9A9008-25A3-4D59-9E26-D887B54F6498}">
      <dgm:prSet phldrT="[Text]"/>
      <dgm:spPr/>
      <dgm:t>
        <a:bodyPr/>
        <a:lstStyle/>
        <a:p>
          <a:r>
            <a:rPr lang="en-US" dirty="0">
              <a:solidFill>
                <a:srgbClr val="002060"/>
              </a:solidFill>
            </a:rPr>
            <a:t>Patient B</a:t>
          </a:r>
        </a:p>
      </dgm:t>
      <dgm:extLst>
        <a:ext uri="{E40237B7-FDA0-4F09-8148-C483321AD2D9}">
          <dgm14:cNvPr xmlns:dgm14="http://schemas.microsoft.com/office/drawing/2010/diagram" id="0" name="" title="Patient B "/>
        </a:ext>
      </dgm:extLst>
    </dgm:pt>
    <dgm:pt modelId="{1C6CB733-1B48-4B44-AC1C-B693278BD90D}" type="parTrans" cxnId="{0AAD53AA-B0DD-4BF0-97F4-C7D5795C479D}">
      <dgm:prSet/>
      <dgm:spPr/>
      <dgm:t>
        <a:bodyPr/>
        <a:lstStyle/>
        <a:p>
          <a:endParaRPr lang="en-US"/>
        </a:p>
      </dgm:t>
    </dgm:pt>
    <dgm:pt modelId="{502814EF-3DE1-4543-A4A4-B1416EEA1B7C}" type="sibTrans" cxnId="{0AAD53AA-B0DD-4BF0-97F4-C7D5795C479D}">
      <dgm:prSet/>
      <dgm:spPr/>
      <dgm:t>
        <a:bodyPr/>
        <a:lstStyle/>
        <a:p>
          <a:endParaRPr lang="en-US"/>
        </a:p>
      </dgm:t>
    </dgm:pt>
    <dgm:pt modelId="{162C00EA-381F-46D6-B31D-EA522B823ACC}">
      <dgm:prSet phldrT="[Text]"/>
      <dgm:spPr/>
      <dgm:t>
        <a:bodyPr/>
        <a:lstStyle/>
        <a:p>
          <a:r>
            <a:rPr lang="en-US" dirty="0">
              <a:solidFill>
                <a:srgbClr val="002060"/>
              </a:solidFill>
            </a:rPr>
            <a:t>Age 10, </a:t>
          </a:r>
          <a:r>
            <a:rPr lang="en-US" dirty="0" smtClean="0">
              <a:solidFill>
                <a:srgbClr val="002060"/>
              </a:solidFill>
            </a:rPr>
            <a:t>male</a:t>
          </a:r>
          <a:r>
            <a:rPr lang="en-US" dirty="0">
              <a:solidFill>
                <a:srgbClr val="002060"/>
              </a:solidFill>
            </a:rPr>
            <a:t>, ASD</a:t>
          </a:r>
        </a:p>
      </dgm:t>
      <dgm:extLst>
        <a:ext uri="{E40237B7-FDA0-4F09-8148-C483321AD2D9}">
          <dgm14:cNvPr xmlns:dgm14="http://schemas.microsoft.com/office/drawing/2010/diagram" id="0" name="" descr="Age 10, male, ASD&#10;" title="Patient B"/>
        </a:ext>
      </dgm:extLst>
    </dgm:pt>
    <dgm:pt modelId="{31EE719C-DD31-4E4F-AF8B-4A879678814A}" type="parTrans" cxnId="{88FE1A6D-F8D4-46D1-BEBC-F439D54AC097}">
      <dgm:prSet/>
      <dgm:spPr/>
      <dgm:t>
        <a:bodyPr/>
        <a:lstStyle/>
        <a:p>
          <a:endParaRPr lang="en-US"/>
        </a:p>
      </dgm:t>
    </dgm:pt>
    <dgm:pt modelId="{C0E0CA8C-0C31-4A53-808C-75BA724C3D71}" type="sibTrans" cxnId="{88FE1A6D-F8D4-46D1-BEBC-F439D54AC097}">
      <dgm:prSet/>
      <dgm:spPr/>
      <dgm:t>
        <a:bodyPr/>
        <a:lstStyle/>
        <a:p>
          <a:endParaRPr lang="en-US"/>
        </a:p>
      </dgm:t>
    </dgm:pt>
    <dgm:pt modelId="{90CE90D3-C4F4-4888-B24F-D60472C1CF56}">
      <dgm:prSet phldrT="[Text]"/>
      <dgm:spPr/>
      <dgm:t>
        <a:bodyPr/>
        <a:lstStyle/>
        <a:p>
          <a:r>
            <a:rPr lang="en-US" dirty="0">
              <a:solidFill>
                <a:srgbClr val="002060"/>
              </a:solidFill>
            </a:rPr>
            <a:t>Patient C</a:t>
          </a:r>
        </a:p>
      </dgm:t>
      <dgm:extLst>
        <a:ext uri="{E40237B7-FDA0-4F09-8148-C483321AD2D9}">
          <dgm14:cNvPr xmlns:dgm14="http://schemas.microsoft.com/office/drawing/2010/diagram" id="0" name="" title="Patient C"/>
        </a:ext>
      </dgm:extLst>
    </dgm:pt>
    <dgm:pt modelId="{3C5DECD5-D442-4DA5-B0E9-AB7763986022}" type="parTrans" cxnId="{3DEA1C7E-DFA6-4B52-9D01-FCEA04F4AF7D}">
      <dgm:prSet/>
      <dgm:spPr/>
      <dgm:t>
        <a:bodyPr/>
        <a:lstStyle/>
        <a:p>
          <a:endParaRPr lang="en-US"/>
        </a:p>
      </dgm:t>
    </dgm:pt>
    <dgm:pt modelId="{704BFEB1-13B7-4AD5-AE8A-16F871BE0273}" type="sibTrans" cxnId="{3DEA1C7E-DFA6-4B52-9D01-FCEA04F4AF7D}">
      <dgm:prSet/>
      <dgm:spPr/>
      <dgm:t>
        <a:bodyPr/>
        <a:lstStyle/>
        <a:p>
          <a:endParaRPr lang="en-US"/>
        </a:p>
      </dgm:t>
    </dgm:pt>
    <dgm:pt modelId="{DD9B03A1-4AF2-446C-9F1C-2AFFCEDAEEDF}">
      <dgm:prSet phldrT="[Text]"/>
      <dgm:spPr/>
      <dgm:t>
        <a:bodyPr/>
        <a:lstStyle/>
        <a:p>
          <a:r>
            <a:rPr lang="en-US" dirty="0">
              <a:solidFill>
                <a:srgbClr val="002060"/>
              </a:solidFill>
            </a:rPr>
            <a:t>Age 9, </a:t>
          </a:r>
          <a:r>
            <a:rPr lang="en-US" dirty="0" smtClean="0">
              <a:solidFill>
                <a:srgbClr val="002060"/>
              </a:solidFill>
            </a:rPr>
            <a:t>female</a:t>
          </a:r>
          <a:r>
            <a:rPr lang="en-US" dirty="0">
              <a:solidFill>
                <a:srgbClr val="002060"/>
              </a:solidFill>
            </a:rPr>
            <a:t>, OCD</a:t>
          </a:r>
        </a:p>
      </dgm:t>
      <dgm:extLst>
        <a:ext uri="{E40237B7-FDA0-4F09-8148-C483321AD2D9}">
          <dgm14:cNvPr xmlns:dgm14="http://schemas.microsoft.com/office/drawing/2010/diagram" id="0" name="" descr="Age 9, female, OCD&#10;" title="Patient C"/>
        </a:ext>
      </dgm:extLst>
    </dgm:pt>
    <dgm:pt modelId="{C0D829A6-D9DD-4BED-8056-8B65E7BDB642}" type="parTrans" cxnId="{BE02D6FB-914B-4FFF-A195-553826AD2157}">
      <dgm:prSet/>
      <dgm:spPr/>
      <dgm:t>
        <a:bodyPr/>
        <a:lstStyle/>
        <a:p>
          <a:endParaRPr lang="en-US"/>
        </a:p>
      </dgm:t>
    </dgm:pt>
    <dgm:pt modelId="{11C4C437-9DDB-44B0-B4BA-31829B62C303}" type="sibTrans" cxnId="{BE02D6FB-914B-4FFF-A195-553826AD2157}">
      <dgm:prSet/>
      <dgm:spPr/>
      <dgm:t>
        <a:bodyPr/>
        <a:lstStyle/>
        <a:p>
          <a:endParaRPr lang="en-US"/>
        </a:p>
      </dgm:t>
    </dgm:pt>
    <dgm:pt modelId="{E7397575-B436-4568-936D-4AD79FC5BE11}" type="pres">
      <dgm:prSet presAssocID="{D454167A-3503-4EAB-992F-D3EBA9DD661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412313-EA8B-41C1-88AF-D860A8AAC58B}" type="pres">
      <dgm:prSet presAssocID="{537E4726-E444-4E46-A23E-ED843A4CFC8D}" presName="compNode" presStyleCnt="0"/>
      <dgm:spPr/>
    </dgm:pt>
    <dgm:pt modelId="{028DD55D-00A1-4018-B471-AB126A1F7CBE}" type="pres">
      <dgm:prSet presAssocID="{537E4726-E444-4E46-A23E-ED843A4CFC8D}" presName="aNode" presStyleLbl="bgShp" presStyleIdx="0" presStyleCnt="3"/>
      <dgm:spPr/>
      <dgm:t>
        <a:bodyPr/>
        <a:lstStyle/>
        <a:p>
          <a:endParaRPr lang="en-US"/>
        </a:p>
      </dgm:t>
    </dgm:pt>
    <dgm:pt modelId="{0DB94FF2-28B9-46C6-95D5-FE339FEDD1A3}" type="pres">
      <dgm:prSet presAssocID="{537E4726-E444-4E46-A23E-ED843A4CFC8D}" presName="textNode" presStyleLbl="bgShp" presStyleIdx="0" presStyleCnt="3"/>
      <dgm:spPr/>
      <dgm:t>
        <a:bodyPr/>
        <a:lstStyle/>
        <a:p>
          <a:endParaRPr lang="en-US"/>
        </a:p>
      </dgm:t>
    </dgm:pt>
    <dgm:pt modelId="{A49C384F-4044-4101-9A14-86F41F531586}" type="pres">
      <dgm:prSet presAssocID="{537E4726-E444-4E46-A23E-ED843A4CFC8D}" presName="compChildNode" presStyleCnt="0"/>
      <dgm:spPr/>
    </dgm:pt>
    <dgm:pt modelId="{570F724A-7795-4A74-B773-8EA945FD33EA}" type="pres">
      <dgm:prSet presAssocID="{537E4726-E444-4E46-A23E-ED843A4CFC8D}" presName="theInnerList" presStyleCnt="0"/>
      <dgm:spPr/>
    </dgm:pt>
    <dgm:pt modelId="{DB5F1FF0-B9AA-43E7-A3C1-BE8C27C8B31E}" type="pres">
      <dgm:prSet presAssocID="{3EBFB355-6458-4378-A327-3184902CF802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EE4754-5D39-45F6-BDFD-0F5B8534E164}" type="pres">
      <dgm:prSet presAssocID="{537E4726-E444-4E46-A23E-ED843A4CFC8D}" presName="aSpace" presStyleCnt="0"/>
      <dgm:spPr/>
    </dgm:pt>
    <dgm:pt modelId="{D70C8EE4-C0BC-4C05-96A8-85046E796A92}" type="pres">
      <dgm:prSet presAssocID="{CA9A9008-25A3-4D59-9E26-D887B54F6498}" presName="compNode" presStyleCnt="0"/>
      <dgm:spPr/>
    </dgm:pt>
    <dgm:pt modelId="{BA552D31-7E37-4D43-9BFD-CC6E9663A824}" type="pres">
      <dgm:prSet presAssocID="{CA9A9008-25A3-4D59-9E26-D887B54F6498}" presName="aNode" presStyleLbl="bgShp" presStyleIdx="1" presStyleCnt="3"/>
      <dgm:spPr/>
      <dgm:t>
        <a:bodyPr/>
        <a:lstStyle/>
        <a:p>
          <a:endParaRPr lang="en-US"/>
        </a:p>
      </dgm:t>
    </dgm:pt>
    <dgm:pt modelId="{564A27EE-C9D2-40DC-8F5E-EA27A5F635CD}" type="pres">
      <dgm:prSet presAssocID="{CA9A9008-25A3-4D59-9E26-D887B54F6498}" presName="textNode" presStyleLbl="bgShp" presStyleIdx="1" presStyleCnt="3"/>
      <dgm:spPr/>
      <dgm:t>
        <a:bodyPr/>
        <a:lstStyle/>
        <a:p>
          <a:endParaRPr lang="en-US"/>
        </a:p>
      </dgm:t>
    </dgm:pt>
    <dgm:pt modelId="{9268F9A3-1085-4048-AA0B-1C3B7F6B4BFA}" type="pres">
      <dgm:prSet presAssocID="{CA9A9008-25A3-4D59-9E26-D887B54F6498}" presName="compChildNode" presStyleCnt="0"/>
      <dgm:spPr/>
    </dgm:pt>
    <dgm:pt modelId="{A53E957D-A333-443D-A900-3E77E446C3E3}" type="pres">
      <dgm:prSet presAssocID="{CA9A9008-25A3-4D59-9E26-D887B54F6498}" presName="theInnerList" presStyleCnt="0"/>
      <dgm:spPr/>
    </dgm:pt>
    <dgm:pt modelId="{53928CE2-2753-42F0-BDB4-B6393883A159}" type="pres">
      <dgm:prSet presAssocID="{162C00EA-381F-46D6-B31D-EA522B823ACC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A64821-0639-478A-8C8C-C70E279E2682}" type="pres">
      <dgm:prSet presAssocID="{CA9A9008-25A3-4D59-9E26-D887B54F6498}" presName="aSpace" presStyleCnt="0"/>
      <dgm:spPr/>
    </dgm:pt>
    <dgm:pt modelId="{E9A66B57-4D44-4DF9-95FD-FA76CEDF93D5}" type="pres">
      <dgm:prSet presAssocID="{90CE90D3-C4F4-4888-B24F-D60472C1CF56}" presName="compNode" presStyleCnt="0"/>
      <dgm:spPr/>
    </dgm:pt>
    <dgm:pt modelId="{B08768D9-81CC-47F4-AAF0-6F317A6272A3}" type="pres">
      <dgm:prSet presAssocID="{90CE90D3-C4F4-4888-B24F-D60472C1CF56}" presName="aNode" presStyleLbl="bgShp" presStyleIdx="2" presStyleCnt="3"/>
      <dgm:spPr/>
      <dgm:t>
        <a:bodyPr/>
        <a:lstStyle/>
        <a:p>
          <a:endParaRPr lang="en-US"/>
        </a:p>
      </dgm:t>
    </dgm:pt>
    <dgm:pt modelId="{99FFC787-F1B8-4EEC-A009-ACA592D5906A}" type="pres">
      <dgm:prSet presAssocID="{90CE90D3-C4F4-4888-B24F-D60472C1CF56}" presName="textNode" presStyleLbl="bgShp" presStyleIdx="2" presStyleCnt="3"/>
      <dgm:spPr/>
      <dgm:t>
        <a:bodyPr/>
        <a:lstStyle/>
        <a:p>
          <a:endParaRPr lang="en-US"/>
        </a:p>
      </dgm:t>
    </dgm:pt>
    <dgm:pt modelId="{EF2C9138-F834-402D-B83C-92D3D8A073C6}" type="pres">
      <dgm:prSet presAssocID="{90CE90D3-C4F4-4888-B24F-D60472C1CF56}" presName="compChildNode" presStyleCnt="0"/>
      <dgm:spPr/>
    </dgm:pt>
    <dgm:pt modelId="{C8131E64-D61B-404B-B307-0BF974F933DF}" type="pres">
      <dgm:prSet presAssocID="{90CE90D3-C4F4-4888-B24F-D60472C1CF56}" presName="theInnerList" presStyleCnt="0"/>
      <dgm:spPr/>
    </dgm:pt>
    <dgm:pt modelId="{125D6389-9711-46DF-97FC-5A84D4EAB09D}" type="pres">
      <dgm:prSet presAssocID="{DD9B03A1-4AF2-446C-9F1C-2AFFCEDAEEDF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882163-391C-4D57-9098-AB1A8F840054}" type="presOf" srcId="{CA9A9008-25A3-4D59-9E26-D887B54F6498}" destId="{BA552D31-7E37-4D43-9BFD-CC6E9663A824}" srcOrd="0" destOrd="0" presId="urn:microsoft.com/office/officeart/2005/8/layout/lProcess2"/>
    <dgm:cxn modelId="{05FCFB33-5CA7-4FB6-84A2-3E8635FFC004}" srcId="{D454167A-3503-4EAB-992F-D3EBA9DD6612}" destId="{537E4726-E444-4E46-A23E-ED843A4CFC8D}" srcOrd="0" destOrd="0" parTransId="{69E9DC75-EDAD-4118-BDFD-982271683082}" sibTransId="{C869C988-3E8F-4B52-93E8-53159E3580E1}"/>
    <dgm:cxn modelId="{3DEA1C7E-DFA6-4B52-9D01-FCEA04F4AF7D}" srcId="{D454167A-3503-4EAB-992F-D3EBA9DD6612}" destId="{90CE90D3-C4F4-4888-B24F-D60472C1CF56}" srcOrd="2" destOrd="0" parTransId="{3C5DECD5-D442-4DA5-B0E9-AB7763986022}" sibTransId="{704BFEB1-13B7-4AD5-AE8A-16F871BE0273}"/>
    <dgm:cxn modelId="{D24C1151-2F5E-4C22-A27A-39CB0CDD7397}" type="presOf" srcId="{3EBFB355-6458-4378-A327-3184902CF802}" destId="{DB5F1FF0-B9AA-43E7-A3C1-BE8C27C8B31E}" srcOrd="0" destOrd="0" presId="urn:microsoft.com/office/officeart/2005/8/layout/lProcess2"/>
    <dgm:cxn modelId="{896567AB-B7BA-41EA-A36E-47462584AFC1}" type="presOf" srcId="{CA9A9008-25A3-4D59-9E26-D887B54F6498}" destId="{564A27EE-C9D2-40DC-8F5E-EA27A5F635CD}" srcOrd="1" destOrd="0" presId="urn:microsoft.com/office/officeart/2005/8/layout/lProcess2"/>
    <dgm:cxn modelId="{657D50AF-B445-46A3-B201-3CD949FC1FD9}" type="presOf" srcId="{537E4726-E444-4E46-A23E-ED843A4CFC8D}" destId="{028DD55D-00A1-4018-B471-AB126A1F7CBE}" srcOrd="0" destOrd="0" presId="urn:microsoft.com/office/officeart/2005/8/layout/lProcess2"/>
    <dgm:cxn modelId="{B1FC49B3-D89A-4CFB-B18C-24FE31CDA6D1}" type="presOf" srcId="{90CE90D3-C4F4-4888-B24F-D60472C1CF56}" destId="{99FFC787-F1B8-4EEC-A009-ACA592D5906A}" srcOrd="1" destOrd="0" presId="urn:microsoft.com/office/officeart/2005/8/layout/lProcess2"/>
    <dgm:cxn modelId="{0AAD53AA-B0DD-4BF0-97F4-C7D5795C479D}" srcId="{D454167A-3503-4EAB-992F-D3EBA9DD6612}" destId="{CA9A9008-25A3-4D59-9E26-D887B54F6498}" srcOrd="1" destOrd="0" parTransId="{1C6CB733-1B48-4B44-AC1C-B693278BD90D}" sibTransId="{502814EF-3DE1-4543-A4A4-B1416EEA1B7C}"/>
    <dgm:cxn modelId="{DA77858D-C11C-4103-AE11-99EC0B8524E2}" type="presOf" srcId="{D454167A-3503-4EAB-992F-D3EBA9DD6612}" destId="{E7397575-B436-4568-936D-4AD79FC5BE11}" srcOrd="0" destOrd="0" presId="urn:microsoft.com/office/officeart/2005/8/layout/lProcess2"/>
    <dgm:cxn modelId="{D8C27F73-B671-4E30-9752-45AE96350E54}" srcId="{537E4726-E444-4E46-A23E-ED843A4CFC8D}" destId="{3EBFB355-6458-4378-A327-3184902CF802}" srcOrd="0" destOrd="0" parTransId="{DA62B501-312E-43EC-AC20-A6A648DFD507}" sibTransId="{F5C07AA5-5CA9-4A92-9722-4A8E2774C8FD}"/>
    <dgm:cxn modelId="{E5D2B129-8431-466F-9F88-523E24AF8321}" type="presOf" srcId="{DD9B03A1-4AF2-446C-9F1C-2AFFCEDAEEDF}" destId="{125D6389-9711-46DF-97FC-5A84D4EAB09D}" srcOrd="0" destOrd="0" presId="urn:microsoft.com/office/officeart/2005/8/layout/lProcess2"/>
    <dgm:cxn modelId="{88FE1A6D-F8D4-46D1-BEBC-F439D54AC097}" srcId="{CA9A9008-25A3-4D59-9E26-D887B54F6498}" destId="{162C00EA-381F-46D6-B31D-EA522B823ACC}" srcOrd="0" destOrd="0" parTransId="{31EE719C-DD31-4E4F-AF8B-4A879678814A}" sibTransId="{C0E0CA8C-0C31-4A53-808C-75BA724C3D71}"/>
    <dgm:cxn modelId="{BE02D6FB-914B-4FFF-A195-553826AD2157}" srcId="{90CE90D3-C4F4-4888-B24F-D60472C1CF56}" destId="{DD9B03A1-4AF2-446C-9F1C-2AFFCEDAEEDF}" srcOrd="0" destOrd="0" parTransId="{C0D829A6-D9DD-4BED-8056-8B65E7BDB642}" sibTransId="{11C4C437-9DDB-44B0-B4BA-31829B62C303}"/>
    <dgm:cxn modelId="{F2F66444-0D9B-4CCB-96FF-EEA1904691E6}" type="presOf" srcId="{537E4726-E444-4E46-A23E-ED843A4CFC8D}" destId="{0DB94FF2-28B9-46C6-95D5-FE339FEDD1A3}" srcOrd="1" destOrd="0" presId="urn:microsoft.com/office/officeart/2005/8/layout/lProcess2"/>
    <dgm:cxn modelId="{31809D3C-B665-4E67-8C4A-39DA9AC3088E}" type="presOf" srcId="{90CE90D3-C4F4-4888-B24F-D60472C1CF56}" destId="{B08768D9-81CC-47F4-AAF0-6F317A6272A3}" srcOrd="0" destOrd="0" presId="urn:microsoft.com/office/officeart/2005/8/layout/lProcess2"/>
    <dgm:cxn modelId="{02988DF8-C7BE-49DA-A5A2-8667D7D7A202}" type="presOf" srcId="{162C00EA-381F-46D6-B31D-EA522B823ACC}" destId="{53928CE2-2753-42F0-BDB4-B6393883A159}" srcOrd="0" destOrd="0" presId="urn:microsoft.com/office/officeart/2005/8/layout/lProcess2"/>
    <dgm:cxn modelId="{56117970-5241-4C0A-B7C5-41F987229378}" type="presParOf" srcId="{E7397575-B436-4568-936D-4AD79FC5BE11}" destId="{6E412313-EA8B-41C1-88AF-D860A8AAC58B}" srcOrd="0" destOrd="0" presId="urn:microsoft.com/office/officeart/2005/8/layout/lProcess2"/>
    <dgm:cxn modelId="{A4C66F27-5B9F-4B3D-98A5-83A3CA721A33}" type="presParOf" srcId="{6E412313-EA8B-41C1-88AF-D860A8AAC58B}" destId="{028DD55D-00A1-4018-B471-AB126A1F7CBE}" srcOrd="0" destOrd="0" presId="urn:microsoft.com/office/officeart/2005/8/layout/lProcess2"/>
    <dgm:cxn modelId="{DF54C6E3-8CD9-4EC6-B450-73F78F536D3A}" type="presParOf" srcId="{6E412313-EA8B-41C1-88AF-D860A8AAC58B}" destId="{0DB94FF2-28B9-46C6-95D5-FE339FEDD1A3}" srcOrd="1" destOrd="0" presId="urn:microsoft.com/office/officeart/2005/8/layout/lProcess2"/>
    <dgm:cxn modelId="{5B8C8D7C-E2C9-4AD4-BAA8-3D8B231E6A74}" type="presParOf" srcId="{6E412313-EA8B-41C1-88AF-D860A8AAC58B}" destId="{A49C384F-4044-4101-9A14-86F41F531586}" srcOrd="2" destOrd="0" presId="urn:microsoft.com/office/officeart/2005/8/layout/lProcess2"/>
    <dgm:cxn modelId="{347D5DB3-AA04-453A-B861-3AF9C5430233}" type="presParOf" srcId="{A49C384F-4044-4101-9A14-86F41F531586}" destId="{570F724A-7795-4A74-B773-8EA945FD33EA}" srcOrd="0" destOrd="0" presId="urn:microsoft.com/office/officeart/2005/8/layout/lProcess2"/>
    <dgm:cxn modelId="{7C417876-B077-4B2B-9F3A-E81ACDB40A69}" type="presParOf" srcId="{570F724A-7795-4A74-B773-8EA945FD33EA}" destId="{DB5F1FF0-B9AA-43E7-A3C1-BE8C27C8B31E}" srcOrd="0" destOrd="0" presId="urn:microsoft.com/office/officeart/2005/8/layout/lProcess2"/>
    <dgm:cxn modelId="{237C0FFB-2B7B-4A1A-B476-5B23F9BF9FAE}" type="presParOf" srcId="{E7397575-B436-4568-936D-4AD79FC5BE11}" destId="{DCEE4754-5D39-45F6-BDFD-0F5B8534E164}" srcOrd="1" destOrd="0" presId="urn:microsoft.com/office/officeart/2005/8/layout/lProcess2"/>
    <dgm:cxn modelId="{A6A2FCCC-C24A-470C-8389-F6CE62223EDD}" type="presParOf" srcId="{E7397575-B436-4568-936D-4AD79FC5BE11}" destId="{D70C8EE4-C0BC-4C05-96A8-85046E796A92}" srcOrd="2" destOrd="0" presId="urn:microsoft.com/office/officeart/2005/8/layout/lProcess2"/>
    <dgm:cxn modelId="{E8888587-36A0-4DE9-8D6B-0EC7267BE2B9}" type="presParOf" srcId="{D70C8EE4-C0BC-4C05-96A8-85046E796A92}" destId="{BA552D31-7E37-4D43-9BFD-CC6E9663A824}" srcOrd="0" destOrd="0" presId="urn:microsoft.com/office/officeart/2005/8/layout/lProcess2"/>
    <dgm:cxn modelId="{0AA6B0C2-E15B-4E27-8832-EB711BAE27BC}" type="presParOf" srcId="{D70C8EE4-C0BC-4C05-96A8-85046E796A92}" destId="{564A27EE-C9D2-40DC-8F5E-EA27A5F635CD}" srcOrd="1" destOrd="0" presId="urn:microsoft.com/office/officeart/2005/8/layout/lProcess2"/>
    <dgm:cxn modelId="{BF7C78D9-502D-45DA-90EA-D951A67E28FC}" type="presParOf" srcId="{D70C8EE4-C0BC-4C05-96A8-85046E796A92}" destId="{9268F9A3-1085-4048-AA0B-1C3B7F6B4BFA}" srcOrd="2" destOrd="0" presId="urn:microsoft.com/office/officeart/2005/8/layout/lProcess2"/>
    <dgm:cxn modelId="{611CA002-AB83-4128-95EB-6AB0CB474C0D}" type="presParOf" srcId="{9268F9A3-1085-4048-AA0B-1C3B7F6B4BFA}" destId="{A53E957D-A333-443D-A900-3E77E446C3E3}" srcOrd="0" destOrd="0" presId="urn:microsoft.com/office/officeart/2005/8/layout/lProcess2"/>
    <dgm:cxn modelId="{223E5602-EAFB-43F6-83B2-5FAC9EBC4D0A}" type="presParOf" srcId="{A53E957D-A333-443D-A900-3E77E446C3E3}" destId="{53928CE2-2753-42F0-BDB4-B6393883A159}" srcOrd="0" destOrd="0" presId="urn:microsoft.com/office/officeart/2005/8/layout/lProcess2"/>
    <dgm:cxn modelId="{5782F3A8-6668-4344-8EC4-DAA2A5D533FB}" type="presParOf" srcId="{E7397575-B436-4568-936D-4AD79FC5BE11}" destId="{CAA64821-0639-478A-8C8C-C70E279E2682}" srcOrd="3" destOrd="0" presId="urn:microsoft.com/office/officeart/2005/8/layout/lProcess2"/>
    <dgm:cxn modelId="{77BE95AB-4FEA-4651-B18C-812BCEBB9B4A}" type="presParOf" srcId="{E7397575-B436-4568-936D-4AD79FC5BE11}" destId="{E9A66B57-4D44-4DF9-95FD-FA76CEDF93D5}" srcOrd="4" destOrd="0" presId="urn:microsoft.com/office/officeart/2005/8/layout/lProcess2"/>
    <dgm:cxn modelId="{E80D2F1A-0240-409C-B714-049A93FEB168}" type="presParOf" srcId="{E9A66B57-4D44-4DF9-95FD-FA76CEDF93D5}" destId="{B08768D9-81CC-47F4-AAF0-6F317A6272A3}" srcOrd="0" destOrd="0" presId="urn:microsoft.com/office/officeart/2005/8/layout/lProcess2"/>
    <dgm:cxn modelId="{82A7F641-1574-4777-939D-8A619DCEF233}" type="presParOf" srcId="{E9A66B57-4D44-4DF9-95FD-FA76CEDF93D5}" destId="{99FFC787-F1B8-4EEC-A009-ACA592D5906A}" srcOrd="1" destOrd="0" presId="urn:microsoft.com/office/officeart/2005/8/layout/lProcess2"/>
    <dgm:cxn modelId="{C7B8FE6D-E54D-482A-8D8F-C17A08055E0D}" type="presParOf" srcId="{E9A66B57-4D44-4DF9-95FD-FA76CEDF93D5}" destId="{EF2C9138-F834-402D-B83C-92D3D8A073C6}" srcOrd="2" destOrd="0" presId="urn:microsoft.com/office/officeart/2005/8/layout/lProcess2"/>
    <dgm:cxn modelId="{3FDECC0D-AE01-4861-82C1-9A5723F986D0}" type="presParOf" srcId="{EF2C9138-F834-402D-B83C-92D3D8A073C6}" destId="{C8131E64-D61B-404B-B307-0BF974F933DF}" srcOrd="0" destOrd="0" presId="urn:microsoft.com/office/officeart/2005/8/layout/lProcess2"/>
    <dgm:cxn modelId="{250CD3B5-A50E-42A5-A0C1-A6985DB16A70}" type="presParOf" srcId="{C8131E64-D61B-404B-B307-0BF974F933DF}" destId="{125D6389-9711-46DF-97FC-5A84D4EAB09D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09B2AA-E3CC-4529-A14A-476A0B6F680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39C3FB-7F34-4686-A8B6-AFA9EBF58F0F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5400" b="1" dirty="0">
              <a:solidFill>
                <a:srgbClr val="002060"/>
              </a:solidFill>
              <a:latin typeface="Gill Sans MT" panose="020B0502020104020203" pitchFamily="34" charset="0"/>
            </a:rPr>
            <a:t>Food Selectivity</a:t>
          </a:r>
        </a:p>
      </dgm:t>
      <dgm:extLst>
        <a:ext uri="{E40237B7-FDA0-4F09-8148-C483321AD2D9}">
          <dgm14:cNvPr xmlns:dgm14="http://schemas.microsoft.com/office/drawing/2010/diagram" id="0" name="" descr="Chart outlining details of food selectivity. " title="Food Selectivity "/>
        </a:ext>
      </dgm:extLst>
    </dgm:pt>
    <dgm:pt modelId="{32EE6E7B-1410-4820-A286-97827121A1D3}" type="parTrans" cxnId="{8AE07680-7023-4C04-A800-1778B38136B8}">
      <dgm:prSet/>
      <dgm:spPr/>
      <dgm:t>
        <a:bodyPr/>
        <a:lstStyle/>
        <a:p>
          <a:endParaRPr lang="en-US"/>
        </a:p>
      </dgm:t>
    </dgm:pt>
    <dgm:pt modelId="{096F7867-577D-4B33-BCCB-7825C201B0CC}" type="sibTrans" cxnId="{8AE07680-7023-4C04-A800-1778B38136B8}">
      <dgm:prSet/>
      <dgm:spPr/>
      <dgm:t>
        <a:bodyPr/>
        <a:lstStyle/>
        <a:p>
          <a:endParaRPr lang="en-US"/>
        </a:p>
      </dgm:t>
    </dgm:pt>
    <dgm:pt modelId="{3731F476-0B43-4887-9B76-1E1E3F13B167}" type="asst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3800" b="0" dirty="0">
              <a:solidFill>
                <a:srgbClr val="002060"/>
              </a:solidFill>
              <a:latin typeface="Gill Sans MT" panose="020B0502020104020203" pitchFamily="34" charset="0"/>
            </a:rPr>
            <a:t>Persistent, maladaptive refusal of many foods</a:t>
          </a:r>
        </a:p>
      </dgm:t>
      <dgm:extLst>
        <a:ext uri="{E40237B7-FDA0-4F09-8148-C483321AD2D9}">
          <dgm14:cNvPr xmlns:dgm14="http://schemas.microsoft.com/office/drawing/2010/diagram" id="0" name="" descr="Persistent, maladaptive refusal of many foods&#10;"/>
        </a:ext>
      </dgm:extLst>
    </dgm:pt>
    <dgm:pt modelId="{EF13C033-6F8B-4C4E-AEA1-4736A5E763AA}" type="parTrans" cxnId="{1CA8945D-9DDF-4055-B93F-5758603D15E3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sz="4400" b="0">
            <a:solidFill>
              <a:schemeClr val="tx2"/>
            </a:solidFill>
            <a:latin typeface="Gill Sans MT" panose="020B0502020104020203" pitchFamily="34" charset="0"/>
          </a:endParaRPr>
        </a:p>
      </dgm:t>
    </dgm:pt>
    <dgm:pt modelId="{95A274D0-5A54-4A79-B9C2-3C3B717986DA}" type="sibTrans" cxnId="{1CA8945D-9DDF-4055-B93F-5758603D15E3}">
      <dgm:prSet/>
      <dgm:spPr/>
      <dgm:t>
        <a:bodyPr/>
        <a:lstStyle/>
        <a:p>
          <a:endParaRPr lang="en-US"/>
        </a:p>
      </dgm:t>
    </dgm:pt>
    <dgm:pt modelId="{8700FCF3-CE25-4C09-900E-2F37E8880888}" type="asst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3600" b="0" dirty="0">
              <a:solidFill>
                <a:srgbClr val="002060"/>
              </a:solidFill>
              <a:latin typeface="Gill Sans MT" panose="020B0502020104020203" pitchFamily="34" charset="0"/>
            </a:rPr>
            <a:t>Can persist into adulthood; negatively impact life</a:t>
          </a:r>
        </a:p>
      </dgm:t>
      <dgm:extLst>
        <a:ext uri="{E40237B7-FDA0-4F09-8148-C483321AD2D9}">
          <dgm14:cNvPr xmlns:dgm14="http://schemas.microsoft.com/office/drawing/2010/diagram" id="0" name="" descr="Can persist into adulthood; negatively impact life&#10;"/>
        </a:ext>
      </dgm:extLst>
    </dgm:pt>
    <dgm:pt modelId="{6FAD320C-307E-4295-A8A7-C2817BC0C344}" type="parTrans" cxnId="{60E5B22F-624F-4627-9958-76EACC8CD519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sz="4400" b="0">
            <a:solidFill>
              <a:schemeClr val="tx2"/>
            </a:solidFill>
            <a:latin typeface="Gill Sans MT" panose="020B0502020104020203" pitchFamily="34" charset="0"/>
          </a:endParaRPr>
        </a:p>
      </dgm:t>
    </dgm:pt>
    <dgm:pt modelId="{26560AC2-3CD5-483F-8EF8-D7E5A0A01844}" type="sibTrans" cxnId="{60E5B22F-624F-4627-9958-76EACC8CD519}">
      <dgm:prSet/>
      <dgm:spPr/>
      <dgm:t>
        <a:bodyPr/>
        <a:lstStyle/>
        <a:p>
          <a:endParaRPr lang="en-US"/>
        </a:p>
      </dgm:t>
    </dgm:pt>
    <dgm:pt modelId="{77E90F8E-8EAA-4912-B504-A46BE0401136}" type="asst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4000" b="0" dirty="0">
              <a:solidFill>
                <a:srgbClr val="002060"/>
              </a:solidFill>
              <a:latin typeface="Gill Sans MT" panose="020B0502020104020203" pitchFamily="34" charset="0"/>
            </a:rPr>
            <a:t>More common in individuals with disabilities</a:t>
          </a:r>
        </a:p>
      </dgm:t>
      <dgm:extLst>
        <a:ext uri="{E40237B7-FDA0-4F09-8148-C483321AD2D9}">
          <dgm14:cNvPr xmlns:dgm14="http://schemas.microsoft.com/office/drawing/2010/diagram" id="0" name="" descr="More common in individuals with disabilities&#10;"/>
        </a:ext>
      </dgm:extLst>
    </dgm:pt>
    <dgm:pt modelId="{DCB1E068-EA9A-4DC2-84FF-BD31165AFB77}" type="parTrans" cxnId="{D834660C-64FD-44C9-8D9E-E9AC2F562EF4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sz="4400" b="0">
            <a:solidFill>
              <a:schemeClr val="tx2"/>
            </a:solidFill>
            <a:latin typeface="Gill Sans MT" panose="020B0502020104020203" pitchFamily="34" charset="0"/>
          </a:endParaRPr>
        </a:p>
      </dgm:t>
    </dgm:pt>
    <dgm:pt modelId="{883759AF-8CD5-4B27-B7F9-C2EB86BF2361}" type="sibTrans" cxnId="{D834660C-64FD-44C9-8D9E-E9AC2F562EF4}">
      <dgm:prSet/>
      <dgm:spPr/>
      <dgm:t>
        <a:bodyPr/>
        <a:lstStyle/>
        <a:p>
          <a:endParaRPr lang="en-US"/>
        </a:p>
      </dgm:t>
    </dgm:pt>
    <dgm:pt modelId="{DC1ABB53-E347-45E7-95D7-3496A5A7C302}" type="asst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4400" b="0" dirty="0">
              <a:solidFill>
                <a:srgbClr val="002060"/>
              </a:solidFill>
              <a:latin typeface="Gill Sans MT" panose="020B0502020104020203" pitchFamily="34" charset="0"/>
            </a:rPr>
            <a:t>Health and Nutrition</a:t>
          </a:r>
        </a:p>
      </dgm:t>
      <dgm:extLst>
        <a:ext uri="{E40237B7-FDA0-4F09-8148-C483321AD2D9}">
          <dgm14:cNvPr xmlns:dgm14="http://schemas.microsoft.com/office/drawing/2010/diagram" id="0" name="" descr="Health and Nutrition&#10;"/>
        </a:ext>
      </dgm:extLst>
    </dgm:pt>
    <dgm:pt modelId="{EBE06D61-72EF-4F1A-964C-E22A6CFEAAA7}" type="parTrans" cxnId="{13A0BF81-2B7C-408A-8D3A-82854D8C3EA7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sz="3600" b="0">
            <a:solidFill>
              <a:schemeClr val="tx2"/>
            </a:solidFill>
            <a:latin typeface="Gill Sans MT" panose="020B0502020104020203" pitchFamily="34" charset="0"/>
          </a:endParaRPr>
        </a:p>
      </dgm:t>
    </dgm:pt>
    <dgm:pt modelId="{C8F17A43-9A51-4218-8C37-296909879EDA}" type="sibTrans" cxnId="{13A0BF81-2B7C-408A-8D3A-82854D8C3EA7}">
      <dgm:prSet/>
      <dgm:spPr/>
      <dgm:t>
        <a:bodyPr/>
        <a:lstStyle/>
        <a:p>
          <a:endParaRPr lang="en-US"/>
        </a:p>
      </dgm:t>
    </dgm:pt>
    <dgm:pt modelId="{F2764826-0AA6-44BB-A696-772987541CB6}" type="asst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4400" b="0" dirty="0">
              <a:solidFill>
                <a:srgbClr val="002060"/>
              </a:solidFill>
              <a:latin typeface="Gill Sans MT" panose="020B0502020104020203" pitchFamily="34" charset="0"/>
            </a:rPr>
            <a:t>Developmen</a:t>
          </a:r>
          <a:r>
            <a:rPr lang="en-US" sz="4400" b="0" dirty="0">
              <a:solidFill>
                <a:schemeClr val="tx2"/>
              </a:solidFill>
              <a:latin typeface="Gill Sans MT" panose="020B0502020104020203" pitchFamily="34" charset="0"/>
            </a:rPr>
            <a:t>t</a:t>
          </a:r>
        </a:p>
      </dgm:t>
      <dgm:extLst>
        <a:ext uri="{E40237B7-FDA0-4F09-8148-C483321AD2D9}">
          <dgm14:cNvPr xmlns:dgm14="http://schemas.microsoft.com/office/drawing/2010/diagram" id="0" name="" descr="Development&#10;"/>
        </a:ext>
      </dgm:extLst>
    </dgm:pt>
    <dgm:pt modelId="{18D753F5-8040-4974-84CE-A57E20029966}" type="parTrans" cxnId="{EE0BA029-2F14-4C09-B360-C33BE6869B0B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sz="3600" b="0">
            <a:solidFill>
              <a:schemeClr val="tx2"/>
            </a:solidFill>
            <a:latin typeface="Gill Sans MT" panose="020B0502020104020203" pitchFamily="34" charset="0"/>
          </a:endParaRPr>
        </a:p>
      </dgm:t>
    </dgm:pt>
    <dgm:pt modelId="{EDAEBF93-936E-4FE7-9F17-4A3106338CED}" type="sibTrans" cxnId="{EE0BA029-2F14-4C09-B360-C33BE6869B0B}">
      <dgm:prSet/>
      <dgm:spPr/>
      <dgm:t>
        <a:bodyPr/>
        <a:lstStyle/>
        <a:p>
          <a:endParaRPr lang="en-US"/>
        </a:p>
      </dgm:t>
    </dgm:pt>
    <dgm:pt modelId="{FA12DECF-0925-4CDB-A3F0-890B14858B75}" type="asst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4400" b="0" dirty="0">
              <a:solidFill>
                <a:srgbClr val="002060"/>
              </a:solidFill>
              <a:latin typeface="Gill Sans MT" panose="020B0502020104020203" pitchFamily="34" charset="0"/>
            </a:rPr>
            <a:t>Social Interactions</a:t>
          </a:r>
        </a:p>
      </dgm:t>
      <dgm:extLst>
        <a:ext uri="{E40237B7-FDA0-4F09-8148-C483321AD2D9}">
          <dgm14:cNvPr xmlns:dgm14="http://schemas.microsoft.com/office/drawing/2010/diagram" id="0" name="" descr="Social Interactions&#10;"/>
        </a:ext>
      </dgm:extLst>
    </dgm:pt>
    <dgm:pt modelId="{3806BE54-5269-4D97-8B0F-522B6AC09EB2}" type="parTrans" cxnId="{AC4F0DB0-634E-415E-8B1C-376B304DAD33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sz="3600" b="0">
            <a:solidFill>
              <a:schemeClr val="tx2"/>
            </a:solidFill>
            <a:latin typeface="Gill Sans MT" panose="020B0502020104020203" pitchFamily="34" charset="0"/>
          </a:endParaRPr>
        </a:p>
      </dgm:t>
    </dgm:pt>
    <dgm:pt modelId="{2E6C45F3-FFD1-4B38-9201-B5E1624C6850}" type="sibTrans" cxnId="{AC4F0DB0-634E-415E-8B1C-376B304DAD33}">
      <dgm:prSet/>
      <dgm:spPr/>
      <dgm:t>
        <a:bodyPr/>
        <a:lstStyle/>
        <a:p>
          <a:endParaRPr lang="en-US"/>
        </a:p>
      </dgm:t>
    </dgm:pt>
    <dgm:pt modelId="{7335856D-1A9F-4692-ABED-8B0E9330C59F}" type="asst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4400" b="0" dirty="0">
              <a:solidFill>
                <a:srgbClr val="002060"/>
              </a:solidFill>
              <a:latin typeface="Gill Sans MT" panose="020B0502020104020203" pitchFamily="34" charset="0"/>
            </a:rPr>
            <a:t>Family Dynamics</a:t>
          </a:r>
        </a:p>
      </dgm:t>
      <dgm:extLst>
        <a:ext uri="{E40237B7-FDA0-4F09-8148-C483321AD2D9}">
          <dgm14:cNvPr xmlns:dgm14="http://schemas.microsoft.com/office/drawing/2010/diagram" id="0" name="" descr="Family Dynamics&#10;"/>
        </a:ext>
      </dgm:extLst>
    </dgm:pt>
    <dgm:pt modelId="{A04AA2F6-0796-43DD-8C03-0270FDE5AEC4}" type="parTrans" cxnId="{81E682E4-A1A4-4223-8C41-FEEF8AD5FEA4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sz="3600" b="0">
            <a:solidFill>
              <a:schemeClr val="tx2"/>
            </a:solidFill>
            <a:latin typeface="Gill Sans MT" panose="020B0502020104020203" pitchFamily="34" charset="0"/>
          </a:endParaRPr>
        </a:p>
      </dgm:t>
    </dgm:pt>
    <dgm:pt modelId="{3A5D2EF8-0530-42F7-96AE-F1AF052CA01D}" type="sibTrans" cxnId="{81E682E4-A1A4-4223-8C41-FEEF8AD5FEA4}">
      <dgm:prSet/>
      <dgm:spPr/>
      <dgm:t>
        <a:bodyPr/>
        <a:lstStyle/>
        <a:p>
          <a:endParaRPr lang="en-US"/>
        </a:p>
      </dgm:t>
    </dgm:pt>
    <dgm:pt modelId="{9C8BA912-FCE0-40C4-8DF6-8CBF4A183381}" type="asst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4000" b="0" dirty="0">
              <a:solidFill>
                <a:srgbClr val="002060"/>
              </a:solidFill>
              <a:latin typeface="Gill Sans MT" panose="020B0502020104020203" pitchFamily="34" charset="0"/>
            </a:rPr>
            <a:t>Affects 33% of the population</a:t>
          </a:r>
        </a:p>
      </dgm:t>
      <dgm:extLst>
        <a:ext uri="{E40237B7-FDA0-4F09-8148-C483321AD2D9}">
          <dgm14:cNvPr xmlns:dgm14="http://schemas.microsoft.com/office/drawing/2010/diagram" id="0" name="" descr="Affects 33% of the population&#10;"/>
        </a:ext>
      </dgm:extLst>
    </dgm:pt>
    <dgm:pt modelId="{96F3F806-369C-4177-B4A5-EF7E38B83159}" type="parTrans" cxnId="{A4524003-3FF9-4731-B18A-2C020E03A2A2}">
      <dgm:prSet/>
      <dgm:spPr>
        <a:solidFill>
          <a:schemeClr val="accent1">
            <a:lumMod val="40000"/>
            <a:lumOff val="60000"/>
          </a:schemeClr>
        </a:solidFill>
        <a:ln>
          <a:noFill/>
        </a:ln>
      </dgm:spPr>
      <dgm:t>
        <a:bodyPr/>
        <a:lstStyle/>
        <a:p>
          <a:endParaRPr lang="en-US" sz="3600" b="0">
            <a:solidFill>
              <a:schemeClr val="tx2"/>
            </a:solidFill>
            <a:latin typeface="Gill Sans MT" panose="020B0502020104020203" pitchFamily="34" charset="0"/>
          </a:endParaRPr>
        </a:p>
      </dgm:t>
    </dgm:pt>
    <dgm:pt modelId="{11AE9907-0822-45A8-8894-9D886C36A72E}" type="sibTrans" cxnId="{A4524003-3FF9-4731-B18A-2C020E03A2A2}">
      <dgm:prSet/>
      <dgm:spPr/>
      <dgm:t>
        <a:bodyPr/>
        <a:lstStyle/>
        <a:p>
          <a:endParaRPr lang="en-US"/>
        </a:p>
      </dgm:t>
    </dgm:pt>
    <dgm:pt modelId="{440738FC-F8B3-4C83-95C1-A4D116035A4F}" type="pres">
      <dgm:prSet presAssocID="{3B09B2AA-E3CC-4529-A14A-476A0B6F680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D4A5FC6-0FA3-4F94-830A-AD80C1F88489}" type="pres">
      <dgm:prSet presAssocID="{E839C3FB-7F34-4686-A8B6-AFA9EBF58F0F}" presName="hierRoot1" presStyleCnt="0">
        <dgm:presLayoutVars>
          <dgm:hierBranch val="init"/>
        </dgm:presLayoutVars>
      </dgm:prSet>
      <dgm:spPr/>
    </dgm:pt>
    <dgm:pt modelId="{E8DE88F9-FF3F-4E21-BE4C-CCD484330A08}" type="pres">
      <dgm:prSet presAssocID="{E839C3FB-7F34-4686-A8B6-AFA9EBF58F0F}" presName="rootComposite1" presStyleCnt="0"/>
      <dgm:spPr/>
    </dgm:pt>
    <dgm:pt modelId="{AC64A635-5EF9-40A9-B048-A01D14AA8BCA}" type="pres">
      <dgm:prSet presAssocID="{E839C3FB-7F34-4686-A8B6-AFA9EBF58F0F}" presName="rootText1" presStyleLbl="node0" presStyleIdx="0" presStyleCnt="1" custScaleX="2000000" custScaleY="2000000" custLinFactX="-8523" custLinFactY="95095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6A72F5-AA37-43D7-B782-5D7DC0A91084}" type="pres">
      <dgm:prSet presAssocID="{E839C3FB-7F34-4686-A8B6-AFA9EBF58F0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48A4CB3-D406-4456-B1DA-6F7DC893549F}" type="pres">
      <dgm:prSet presAssocID="{E839C3FB-7F34-4686-A8B6-AFA9EBF58F0F}" presName="hierChild2" presStyleCnt="0"/>
      <dgm:spPr/>
    </dgm:pt>
    <dgm:pt modelId="{9A509427-DB77-4B14-9B8A-E4B3F1798D57}" type="pres">
      <dgm:prSet presAssocID="{E839C3FB-7F34-4686-A8B6-AFA9EBF58F0F}" presName="hierChild3" presStyleCnt="0"/>
      <dgm:spPr/>
    </dgm:pt>
    <dgm:pt modelId="{003ADF76-007C-49AE-BABA-EF2D8A73E6C8}" type="pres">
      <dgm:prSet presAssocID="{EF13C033-6F8B-4C4E-AEA1-4736A5E763AA}" presName="Name111" presStyleLbl="parChTrans1D2" presStyleIdx="0" presStyleCnt="3" custSzX="2448385" custSzY="2647451"/>
      <dgm:spPr/>
      <dgm:t>
        <a:bodyPr/>
        <a:lstStyle/>
        <a:p>
          <a:endParaRPr lang="en-US"/>
        </a:p>
      </dgm:t>
    </dgm:pt>
    <dgm:pt modelId="{F5FD64C4-6AF0-4995-AAF4-4679BCFAF7E0}" type="pres">
      <dgm:prSet presAssocID="{3731F476-0B43-4887-9B76-1E1E3F13B167}" presName="hierRoot3" presStyleCnt="0">
        <dgm:presLayoutVars>
          <dgm:hierBranch val="init"/>
        </dgm:presLayoutVars>
      </dgm:prSet>
      <dgm:spPr/>
    </dgm:pt>
    <dgm:pt modelId="{6645B609-3739-44C3-A57F-A2784B463D2B}" type="pres">
      <dgm:prSet presAssocID="{3731F476-0B43-4887-9B76-1E1E3F13B167}" presName="rootComposite3" presStyleCnt="0"/>
      <dgm:spPr/>
    </dgm:pt>
    <dgm:pt modelId="{AED88194-4C2C-4A7C-B683-082D9AAEA4B1}" type="pres">
      <dgm:prSet presAssocID="{3731F476-0B43-4887-9B76-1E1E3F13B167}" presName="rootText3" presStyleLbl="asst1" presStyleIdx="0" presStyleCnt="8" custScaleX="2000000" custScaleY="2000000" custLinFactX="-38021" custLinFactY="600000" custLinFactNeighborX="-100000" custLinFactNeighborY="6669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643F57-EA1C-4F4A-B285-89AE82B1C5B9}" type="pres">
      <dgm:prSet presAssocID="{3731F476-0B43-4887-9B76-1E1E3F13B167}" presName="rootConnector3" presStyleLbl="asst1" presStyleIdx="0" presStyleCnt="8"/>
      <dgm:spPr/>
      <dgm:t>
        <a:bodyPr/>
        <a:lstStyle/>
        <a:p>
          <a:endParaRPr lang="en-US"/>
        </a:p>
      </dgm:t>
    </dgm:pt>
    <dgm:pt modelId="{07A2AA14-E6F9-49D1-8C4B-0A48F876E7C0}" type="pres">
      <dgm:prSet presAssocID="{3731F476-0B43-4887-9B76-1E1E3F13B167}" presName="hierChild6" presStyleCnt="0"/>
      <dgm:spPr/>
    </dgm:pt>
    <dgm:pt modelId="{664F742C-E4F8-4928-B98E-553918F44D19}" type="pres">
      <dgm:prSet presAssocID="{3731F476-0B43-4887-9B76-1E1E3F13B167}" presName="hierChild7" presStyleCnt="0"/>
      <dgm:spPr/>
    </dgm:pt>
    <dgm:pt modelId="{4DA65504-716B-4D2F-8701-540A450C25B4}" type="pres">
      <dgm:prSet presAssocID="{6FAD320C-307E-4295-A8A7-C2817BC0C344}" presName="Name111" presStyleLbl="parChTrans1D2" presStyleIdx="1" presStyleCnt="3" custSzX="899091" custSzY="2629245"/>
      <dgm:spPr/>
      <dgm:t>
        <a:bodyPr/>
        <a:lstStyle/>
        <a:p>
          <a:endParaRPr lang="en-US"/>
        </a:p>
      </dgm:t>
    </dgm:pt>
    <dgm:pt modelId="{562D0CE7-35B8-471B-AD3F-06B9F9CE745B}" type="pres">
      <dgm:prSet presAssocID="{8700FCF3-CE25-4C09-900E-2F37E8880888}" presName="hierRoot3" presStyleCnt="0">
        <dgm:presLayoutVars>
          <dgm:hierBranch val="init"/>
        </dgm:presLayoutVars>
      </dgm:prSet>
      <dgm:spPr/>
    </dgm:pt>
    <dgm:pt modelId="{38F841FD-8B43-46BF-A900-96A2B53BBB3A}" type="pres">
      <dgm:prSet presAssocID="{8700FCF3-CE25-4C09-900E-2F37E8880888}" presName="rootComposite3" presStyleCnt="0"/>
      <dgm:spPr/>
    </dgm:pt>
    <dgm:pt modelId="{9A6C87C5-54EE-429A-9991-FF64A7BB2E92}" type="pres">
      <dgm:prSet presAssocID="{8700FCF3-CE25-4C09-900E-2F37E8880888}" presName="rootText3" presStyleLbl="asst1" presStyleIdx="1" presStyleCnt="8" custScaleX="2000000" custScaleY="2000000" custLinFactX="97506" custLinFactY="500000" custLinFactNeighborX="100000" custLinFactNeighborY="5945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876B9F-E10A-4BDF-AEA1-652DDA64C6E9}" type="pres">
      <dgm:prSet presAssocID="{8700FCF3-CE25-4C09-900E-2F37E8880888}" presName="rootConnector3" presStyleLbl="asst1" presStyleIdx="1" presStyleCnt="8"/>
      <dgm:spPr/>
      <dgm:t>
        <a:bodyPr/>
        <a:lstStyle/>
        <a:p>
          <a:endParaRPr lang="en-US"/>
        </a:p>
      </dgm:t>
    </dgm:pt>
    <dgm:pt modelId="{51A654F6-ADA0-4074-81BC-670E45A6F749}" type="pres">
      <dgm:prSet presAssocID="{8700FCF3-CE25-4C09-900E-2F37E8880888}" presName="hierChild6" presStyleCnt="0"/>
      <dgm:spPr/>
    </dgm:pt>
    <dgm:pt modelId="{500059CB-1CEA-4D2E-9E01-098DB8730607}" type="pres">
      <dgm:prSet presAssocID="{8700FCF3-CE25-4C09-900E-2F37E8880888}" presName="hierChild7" presStyleCnt="0"/>
      <dgm:spPr/>
    </dgm:pt>
    <dgm:pt modelId="{B6EAE3AE-02A0-40C7-8C25-1E5ED06C9A86}" type="pres">
      <dgm:prSet presAssocID="{EBE06D61-72EF-4F1A-964C-E22A6CFEAAA7}" presName="Name111" presStyleLbl="parChTrans1D3" presStyleIdx="0" presStyleCnt="5" custSzX="119057" custSzY="1706860"/>
      <dgm:spPr/>
      <dgm:t>
        <a:bodyPr/>
        <a:lstStyle/>
        <a:p>
          <a:endParaRPr lang="en-US"/>
        </a:p>
      </dgm:t>
    </dgm:pt>
    <dgm:pt modelId="{5BF94228-AF50-4328-B25F-562473788180}" type="pres">
      <dgm:prSet presAssocID="{DC1ABB53-E347-45E7-95D7-3496A5A7C302}" presName="hierRoot3" presStyleCnt="0">
        <dgm:presLayoutVars>
          <dgm:hierBranch val="init"/>
        </dgm:presLayoutVars>
      </dgm:prSet>
      <dgm:spPr/>
    </dgm:pt>
    <dgm:pt modelId="{7AE4E876-5FB3-46B6-A0FF-631F6510568C}" type="pres">
      <dgm:prSet presAssocID="{DC1ABB53-E347-45E7-95D7-3496A5A7C302}" presName="rootComposite3" presStyleCnt="0"/>
      <dgm:spPr/>
    </dgm:pt>
    <dgm:pt modelId="{137417B2-6AF2-449D-B4CA-7C1325FDDE3C}" type="pres">
      <dgm:prSet presAssocID="{DC1ABB53-E347-45E7-95D7-3496A5A7C302}" presName="rootText3" presStyleLbl="asst1" presStyleIdx="2" presStyleCnt="8" custScaleX="1913298" custScaleY="1564849" custLinFactX="89567" custLinFactY="1000000" custLinFactNeighborX="100000" custLinFactNeighborY="10453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77A03A-48F3-4B0C-942D-F7175F5E5BD3}" type="pres">
      <dgm:prSet presAssocID="{DC1ABB53-E347-45E7-95D7-3496A5A7C302}" presName="rootConnector3" presStyleLbl="asst1" presStyleIdx="2" presStyleCnt="8"/>
      <dgm:spPr/>
      <dgm:t>
        <a:bodyPr/>
        <a:lstStyle/>
        <a:p>
          <a:endParaRPr lang="en-US"/>
        </a:p>
      </dgm:t>
    </dgm:pt>
    <dgm:pt modelId="{EA9A54EF-3F8B-416F-AAF6-087B31F12FD0}" type="pres">
      <dgm:prSet presAssocID="{DC1ABB53-E347-45E7-95D7-3496A5A7C302}" presName="hierChild6" presStyleCnt="0"/>
      <dgm:spPr/>
    </dgm:pt>
    <dgm:pt modelId="{FA5080F9-AFF5-46DF-8379-005CE9BBC5E8}" type="pres">
      <dgm:prSet presAssocID="{DC1ABB53-E347-45E7-95D7-3496A5A7C302}" presName="hierChild7" presStyleCnt="0"/>
      <dgm:spPr/>
    </dgm:pt>
    <dgm:pt modelId="{F70EB6CA-86E2-4934-839B-7065914A1706}" type="pres">
      <dgm:prSet presAssocID="{18D753F5-8040-4974-84CE-A57E20029966}" presName="Name111" presStyleLbl="parChTrans1D3" presStyleIdx="1" presStyleCnt="5" custSzX="119057" custSzY="1704534"/>
      <dgm:spPr/>
      <dgm:t>
        <a:bodyPr/>
        <a:lstStyle/>
        <a:p>
          <a:endParaRPr lang="en-US"/>
        </a:p>
      </dgm:t>
    </dgm:pt>
    <dgm:pt modelId="{351B50A2-0DCD-4009-9D8F-BFC40C049E2D}" type="pres">
      <dgm:prSet presAssocID="{F2764826-0AA6-44BB-A696-772987541CB6}" presName="hierRoot3" presStyleCnt="0">
        <dgm:presLayoutVars>
          <dgm:hierBranch val="init"/>
        </dgm:presLayoutVars>
      </dgm:prSet>
      <dgm:spPr/>
    </dgm:pt>
    <dgm:pt modelId="{22BDEF50-88A8-4463-853A-AA21EFF2C1F9}" type="pres">
      <dgm:prSet presAssocID="{F2764826-0AA6-44BB-A696-772987541CB6}" presName="rootComposite3" presStyleCnt="0"/>
      <dgm:spPr/>
    </dgm:pt>
    <dgm:pt modelId="{32958043-D7E5-4A16-A3CE-47406DE173C8}" type="pres">
      <dgm:prSet presAssocID="{F2764826-0AA6-44BB-A696-772987541CB6}" presName="rootText3" presStyleLbl="asst1" presStyleIdx="3" presStyleCnt="8" custScaleX="2000000" custScaleY="1110060" custLinFactX="101869" custLinFactY="1100000" custLinFactNeighborX="200000" custLinFactNeighborY="11932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78304D-4452-4F2A-BD13-E9DEA02D860F}" type="pres">
      <dgm:prSet presAssocID="{F2764826-0AA6-44BB-A696-772987541CB6}" presName="rootConnector3" presStyleLbl="asst1" presStyleIdx="3" presStyleCnt="8"/>
      <dgm:spPr/>
      <dgm:t>
        <a:bodyPr/>
        <a:lstStyle/>
        <a:p>
          <a:endParaRPr lang="en-US"/>
        </a:p>
      </dgm:t>
    </dgm:pt>
    <dgm:pt modelId="{FF55A61F-0280-4D24-856D-0BFA796561AC}" type="pres">
      <dgm:prSet presAssocID="{F2764826-0AA6-44BB-A696-772987541CB6}" presName="hierChild6" presStyleCnt="0"/>
      <dgm:spPr/>
    </dgm:pt>
    <dgm:pt modelId="{E0232911-76DD-416A-A712-FEA6CC7F4DE9}" type="pres">
      <dgm:prSet presAssocID="{F2764826-0AA6-44BB-A696-772987541CB6}" presName="hierChild7" presStyleCnt="0"/>
      <dgm:spPr/>
    </dgm:pt>
    <dgm:pt modelId="{37F7D922-44A6-4BBE-8625-DB8DF0BE0D8B}" type="pres">
      <dgm:prSet presAssocID="{3806BE54-5269-4D97-8B0F-522B6AC09EB2}" presName="Name111" presStyleLbl="parChTrans1D3" presStyleIdx="2" presStyleCnt="5" custSzX="119057" custSzY="4790247"/>
      <dgm:spPr/>
      <dgm:t>
        <a:bodyPr/>
        <a:lstStyle/>
        <a:p>
          <a:endParaRPr lang="en-US"/>
        </a:p>
      </dgm:t>
    </dgm:pt>
    <dgm:pt modelId="{23D429B7-9C00-4934-B5E9-5728302CCB23}" type="pres">
      <dgm:prSet presAssocID="{FA12DECF-0925-4CDB-A3F0-890B14858B75}" presName="hierRoot3" presStyleCnt="0">
        <dgm:presLayoutVars>
          <dgm:hierBranch val="init"/>
        </dgm:presLayoutVars>
      </dgm:prSet>
      <dgm:spPr/>
    </dgm:pt>
    <dgm:pt modelId="{551168D8-534D-411B-B764-5FC409E94941}" type="pres">
      <dgm:prSet presAssocID="{FA12DECF-0925-4CDB-A3F0-890B14858B75}" presName="rootComposite3" presStyleCnt="0"/>
      <dgm:spPr/>
    </dgm:pt>
    <dgm:pt modelId="{50D44F8A-7FE9-411E-83DA-3FE5BE4DF739}" type="pres">
      <dgm:prSet presAssocID="{FA12DECF-0925-4CDB-A3F0-890B14858B75}" presName="rootText3" presStyleLbl="asst1" presStyleIdx="4" presStyleCnt="8" custScaleX="1986597" custScaleY="1454978" custLinFactX="16268" custLinFactY="1067316" custLinFactNeighborX="100000" custLinFactNeighborY="1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5653B3-C894-4EBF-9131-63C890F98584}" type="pres">
      <dgm:prSet presAssocID="{FA12DECF-0925-4CDB-A3F0-890B14858B75}" presName="rootConnector3" presStyleLbl="asst1" presStyleIdx="4" presStyleCnt="8"/>
      <dgm:spPr/>
      <dgm:t>
        <a:bodyPr/>
        <a:lstStyle/>
        <a:p>
          <a:endParaRPr lang="en-US"/>
        </a:p>
      </dgm:t>
    </dgm:pt>
    <dgm:pt modelId="{3AAA56F6-94B2-4540-8A50-A82A80EEAF47}" type="pres">
      <dgm:prSet presAssocID="{FA12DECF-0925-4CDB-A3F0-890B14858B75}" presName="hierChild6" presStyleCnt="0"/>
      <dgm:spPr/>
    </dgm:pt>
    <dgm:pt modelId="{AF3D83DA-3E53-441A-8818-BE7B1A839CBC}" type="pres">
      <dgm:prSet presAssocID="{FA12DECF-0925-4CDB-A3F0-890B14858B75}" presName="hierChild7" presStyleCnt="0"/>
      <dgm:spPr/>
    </dgm:pt>
    <dgm:pt modelId="{BDD77617-98C3-43D4-808A-DC267CB4668B}" type="pres">
      <dgm:prSet presAssocID="{A04AA2F6-0796-43DD-8C03-0270FDE5AEC4}" presName="Name111" presStyleLbl="parChTrans1D3" presStyleIdx="3" presStyleCnt="5" custSzX="119057" custSzY="4892855"/>
      <dgm:spPr/>
      <dgm:t>
        <a:bodyPr/>
        <a:lstStyle/>
        <a:p>
          <a:endParaRPr lang="en-US"/>
        </a:p>
      </dgm:t>
    </dgm:pt>
    <dgm:pt modelId="{A3EF3874-AA67-4F4A-AF47-A0E62AA73A2E}" type="pres">
      <dgm:prSet presAssocID="{7335856D-1A9F-4692-ABED-8B0E9330C59F}" presName="hierRoot3" presStyleCnt="0">
        <dgm:presLayoutVars>
          <dgm:hierBranch val="init"/>
        </dgm:presLayoutVars>
      </dgm:prSet>
      <dgm:spPr/>
    </dgm:pt>
    <dgm:pt modelId="{7EC6DB2D-F4FC-4570-964A-86AB0436FA21}" type="pres">
      <dgm:prSet presAssocID="{7335856D-1A9F-4692-ABED-8B0E9330C59F}" presName="rootComposite3" presStyleCnt="0"/>
      <dgm:spPr/>
    </dgm:pt>
    <dgm:pt modelId="{E9804A46-D237-4407-8780-9183F1207017}" type="pres">
      <dgm:prSet presAssocID="{7335856D-1A9F-4692-ABED-8B0E9330C59F}" presName="rootText3" presStyleLbl="asst1" presStyleIdx="5" presStyleCnt="8" custScaleX="2000000" custScaleY="1681763" custLinFactX="100000" custLinFactY="1000000" custLinFactNeighborX="160549" custLinFactNeighborY="10623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41E576-AF41-4104-8185-C712B955E0CA}" type="pres">
      <dgm:prSet presAssocID="{7335856D-1A9F-4692-ABED-8B0E9330C59F}" presName="rootConnector3" presStyleLbl="asst1" presStyleIdx="5" presStyleCnt="8"/>
      <dgm:spPr/>
      <dgm:t>
        <a:bodyPr/>
        <a:lstStyle/>
        <a:p>
          <a:endParaRPr lang="en-US"/>
        </a:p>
      </dgm:t>
    </dgm:pt>
    <dgm:pt modelId="{8A8DD063-B3C8-42A9-911D-E0D9E4453F34}" type="pres">
      <dgm:prSet presAssocID="{7335856D-1A9F-4692-ABED-8B0E9330C59F}" presName="hierChild6" presStyleCnt="0"/>
      <dgm:spPr/>
    </dgm:pt>
    <dgm:pt modelId="{22443FEE-4AB7-4987-9B38-8B0909C845CB}" type="pres">
      <dgm:prSet presAssocID="{7335856D-1A9F-4692-ABED-8B0E9330C59F}" presName="hierChild7" presStyleCnt="0"/>
      <dgm:spPr/>
    </dgm:pt>
    <dgm:pt modelId="{549A3853-4E00-4E18-8D59-AADA6620BC86}" type="pres">
      <dgm:prSet presAssocID="{96F3F806-369C-4177-B4A5-EF7E38B83159}" presName="Name111" presStyleLbl="parChTrans1D2" presStyleIdx="2" presStyleCnt="3" custSzX="549302" custSzY="9585317"/>
      <dgm:spPr/>
      <dgm:t>
        <a:bodyPr/>
        <a:lstStyle/>
        <a:p>
          <a:endParaRPr lang="en-US"/>
        </a:p>
      </dgm:t>
    </dgm:pt>
    <dgm:pt modelId="{6F802C44-CC8C-4D02-B8D9-6B4805DF7196}" type="pres">
      <dgm:prSet presAssocID="{9C8BA912-FCE0-40C4-8DF6-8CBF4A183381}" presName="hierRoot3" presStyleCnt="0">
        <dgm:presLayoutVars>
          <dgm:hierBranch val="init"/>
        </dgm:presLayoutVars>
      </dgm:prSet>
      <dgm:spPr/>
    </dgm:pt>
    <dgm:pt modelId="{335EEE79-ABF4-41BC-93DD-2C9999C7ADF6}" type="pres">
      <dgm:prSet presAssocID="{9C8BA912-FCE0-40C4-8DF6-8CBF4A183381}" presName="rootComposite3" presStyleCnt="0"/>
      <dgm:spPr/>
    </dgm:pt>
    <dgm:pt modelId="{124927C4-0C68-4081-86CE-A14AD0C87754}" type="pres">
      <dgm:prSet presAssocID="{9C8BA912-FCE0-40C4-8DF6-8CBF4A183381}" presName="rootText3" presStyleLbl="asst1" presStyleIdx="6" presStyleCnt="8" custScaleX="2000000" custScaleY="2000000" custLinFactX="484538" custLinFactY="-2100000" custLinFactNeighborX="500000" custLinFactNeighborY="-21825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7289D3-2DC1-4482-8E63-EDFDAA6874A8}" type="pres">
      <dgm:prSet presAssocID="{9C8BA912-FCE0-40C4-8DF6-8CBF4A183381}" presName="rootConnector3" presStyleLbl="asst1" presStyleIdx="6" presStyleCnt="8"/>
      <dgm:spPr/>
      <dgm:t>
        <a:bodyPr/>
        <a:lstStyle/>
        <a:p>
          <a:endParaRPr lang="en-US"/>
        </a:p>
      </dgm:t>
    </dgm:pt>
    <dgm:pt modelId="{D0497805-8FF6-4A61-A170-AFC55F003BB5}" type="pres">
      <dgm:prSet presAssocID="{9C8BA912-FCE0-40C4-8DF6-8CBF4A183381}" presName="hierChild6" presStyleCnt="0"/>
      <dgm:spPr/>
    </dgm:pt>
    <dgm:pt modelId="{C81211C6-139A-477B-8B03-899BFADBCDA3}" type="pres">
      <dgm:prSet presAssocID="{9C8BA912-FCE0-40C4-8DF6-8CBF4A183381}" presName="hierChild7" presStyleCnt="0"/>
      <dgm:spPr/>
    </dgm:pt>
    <dgm:pt modelId="{939E8D43-721F-4744-B27E-B2BC213D2BE5}" type="pres">
      <dgm:prSet presAssocID="{DCB1E068-EA9A-4DC2-84FF-BD31165AFB77}" presName="Name111" presStyleLbl="parChTrans1D3" presStyleIdx="4" presStyleCnt="5" custSzX="201146" custSzY="2393162"/>
      <dgm:spPr/>
      <dgm:t>
        <a:bodyPr/>
        <a:lstStyle/>
        <a:p>
          <a:endParaRPr lang="en-US"/>
        </a:p>
      </dgm:t>
    </dgm:pt>
    <dgm:pt modelId="{5E22035F-5AFB-4D18-B459-498CC4795EDE}" type="pres">
      <dgm:prSet presAssocID="{77E90F8E-8EAA-4912-B504-A46BE0401136}" presName="hierRoot3" presStyleCnt="0">
        <dgm:presLayoutVars>
          <dgm:hierBranch val="init"/>
        </dgm:presLayoutVars>
      </dgm:prSet>
      <dgm:spPr/>
    </dgm:pt>
    <dgm:pt modelId="{48EAD90D-9903-4D7E-BE36-65871372491F}" type="pres">
      <dgm:prSet presAssocID="{77E90F8E-8EAA-4912-B504-A46BE0401136}" presName="rootComposite3" presStyleCnt="0"/>
      <dgm:spPr/>
    </dgm:pt>
    <dgm:pt modelId="{B5185F7A-A3FA-4957-BD2A-EA08CF8561D1}" type="pres">
      <dgm:prSet presAssocID="{77E90F8E-8EAA-4912-B504-A46BE0401136}" presName="rootText3" presStyleLbl="asst1" presStyleIdx="7" presStyleCnt="8" custScaleX="2000000" custScaleY="2000000" custLinFactX="200000" custLinFactY="-1600000" custLinFactNeighborX="214094" custLinFactNeighborY="-16001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843961-84EB-47F6-B601-D59AC9CB969B}" type="pres">
      <dgm:prSet presAssocID="{77E90F8E-8EAA-4912-B504-A46BE0401136}" presName="rootConnector3" presStyleLbl="asst1" presStyleIdx="7" presStyleCnt="8"/>
      <dgm:spPr/>
      <dgm:t>
        <a:bodyPr/>
        <a:lstStyle/>
        <a:p>
          <a:endParaRPr lang="en-US"/>
        </a:p>
      </dgm:t>
    </dgm:pt>
    <dgm:pt modelId="{1B023AAE-3330-4CBB-812C-06CCACB85FD8}" type="pres">
      <dgm:prSet presAssocID="{77E90F8E-8EAA-4912-B504-A46BE0401136}" presName="hierChild6" presStyleCnt="0"/>
      <dgm:spPr/>
    </dgm:pt>
    <dgm:pt modelId="{189C6191-F592-4E0B-8E5C-F38CF5176782}" type="pres">
      <dgm:prSet presAssocID="{77E90F8E-8EAA-4912-B504-A46BE0401136}" presName="hierChild7" presStyleCnt="0"/>
      <dgm:spPr/>
    </dgm:pt>
  </dgm:ptLst>
  <dgm:cxnLst>
    <dgm:cxn modelId="{A97900D2-DDF1-420C-A3A8-BE8E14524126}" type="presOf" srcId="{9C8BA912-FCE0-40C4-8DF6-8CBF4A183381}" destId="{124927C4-0C68-4081-86CE-A14AD0C87754}" srcOrd="0" destOrd="0" presId="urn:microsoft.com/office/officeart/2005/8/layout/orgChart1"/>
    <dgm:cxn modelId="{D834660C-64FD-44C9-8D9E-E9AC2F562EF4}" srcId="{9C8BA912-FCE0-40C4-8DF6-8CBF4A183381}" destId="{77E90F8E-8EAA-4912-B504-A46BE0401136}" srcOrd="0" destOrd="0" parTransId="{DCB1E068-EA9A-4DC2-84FF-BD31165AFB77}" sibTransId="{883759AF-8CD5-4B27-B7F9-C2EB86BF2361}"/>
    <dgm:cxn modelId="{C7FAB8A4-5865-4EA3-8FA4-8B772060A435}" type="presOf" srcId="{3731F476-0B43-4887-9B76-1E1E3F13B167}" destId="{AED88194-4C2C-4A7C-B683-082D9AAEA4B1}" srcOrd="0" destOrd="0" presId="urn:microsoft.com/office/officeart/2005/8/layout/orgChart1"/>
    <dgm:cxn modelId="{9ED9D375-3787-402F-A1D1-61E432198176}" type="presOf" srcId="{77E90F8E-8EAA-4912-B504-A46BE0401136}" destId="{B5185F7A-A3FA-4957-BD2A-EA08CF8561D1}" srcOrd="0" destOrd="0" presId="urn:microsoft.com/office/officeart/2005/8/layout/orgChart1"/>
    <dgm:cxn modelId="{CE11F04D-4F2B-4E44-B34C-19FF01C8B43E}" type="presOf" srcId="{18D753F5-8040-4974-84CE-A57E20029966}" destId="{F70EB6CA-86E2-4934-839B-7065914A1706}" srcOrd="0" destOrd="0" presId="urn:microsoft.com/office/officeart/2005/8/layout/orgChart1"/>
    <dgm:cxn modelId="{20C0E4EB-A459-4E3B-9973-316062D4C93A}" type="presOf" srcId="{DC1ABB53-E347-45E7-95D7-3496A5A7C302}" destId="{137417B2-6AF2-449D-B4CA-7C1325FDDE3C}" srcOrd="0" destOrd="0" presId="urn:microsoft.com/office/officeart/2005/8/layout/orgChart1"/>
    <dgm:cxn modelId="{989E498C-EAA2-4D8D-90C4-2BC597C4F500}" type="presOf" srcId="{77E90F8E-8EAA-4912-B504-A46BE0401136}" destId="{DB843961-84EB-47F6-B601-D59AC9CB969B}" srcOrd="1" destOrd="0" presId="urn:microsoft.com/office/officeart/2005/8/layout/orgChart1"/>
    <dgm:cxn modelId="{15F67792-5022-4EDF-A80A-8294769D69B5}" type="presOf" srcId="{DC1ABB53-E347-45E7-95D7-3496A5A7C302}" destId="{8877A03A-48F3-4B0C-942D-F7175F5E5BD3}" srcOrd="1" destOrd="0" presId="urn:microsoft.com/office/officeart/2005/8/layout/orgChart1"/>
    <dgm:cxn modelId="{13A0BF81-2B7C-408A-8D3A-82854D8C3EA7}" srcId="{8700FCF3-CE25-4C09-900E-2F37E8880888}" destId="{DC1ABB53-E347-45E7-95D7-3496A5A7C302}" srcOrd="0" destOrd="0" parTransId="{EBE06D61-72EF-4F1A-964C-E22A6CFEAAA7}" sibTransId="{C8F17A43-9A51-4218-8C37-296909879EDA}"/>
    <dgm:cxn modelId="{86045C82-4360-4DBC-91F0-1599E72F4C5F}" type="presOf" srcId="{96F3F806-369C-4177-B4A5-EF7E38B83159}" destId="{549A3853-4E00-4E18-8D59-AADA6620BC86}" srcOrd="0" destOrd="0" presId="urn:microsoft.com/office/officeart/2005/8/layout/orgChart1"/>
    <dgm:cxn modelId="{373C2105-2FE0-4C0E-82D0-4B0640AC6F72}" type="presOf" srcId="{6FAD320C-307E-4295-A8A7-C2817BC0C344}" destId="{4DA65504-716B-4D2F-8701-540A450C25B4}" srcOrd="0" destOrd="0" presId="urn:microsoft.com/office/officeart/2005/8/layout/orgChart1"/>
    <dgm:cxn modelId="{F05B271E-61BB-43AA-8BFE-F618EEAACA4E}" type="presOf" srcId="{EBE06D61-72EF-4F1A-964C-E22A6CFEAAA7}" destId="{B6EAE3AE-02A0-40C7-8C25-1E5ED06C9A86}" srcOrd="0" destOrd="0" presId="urn:microsoft.com/office/officeart/2005/8/layout/orgChart1"/>
    <dgm:cxn modelId="{CD5F883D-32AA-44DD-BDCB-759238A2D668}" type="presOf" srcId="{F2764826-0AA6-44BB-A696-772987541CB6}" destId="{32958043-D7E5-4A16-A3CE-47406DE173C8}" srcOrd="0" destOrd="0" presId="urn:microsoft.com/office/officeart/2005/8/layout/orgChart1"/>
    <dgm:cxn modelId="{4F7EBCA5-279D-4776-B8AD-37A2C2CD706A}" type="presOf" srcId="{FA12DECF-0925-4CDB-A3F0-890B14858B75}" destId="{50D44F8A-7FE9-411E-83DA-3FE5BE4DF739}" srcOrd="0" destOrd="0" presId="urn:microsoft.com/office/officeart/2005/8/layout/orgChart1"/>
    <dgm:cxn modelId="{81E682E4-A1A4-4223-8C41-FEEF8AD5FEA4}" srcId="{8700FCF3-CE25-4C09-900E-2F37E8880888}" destId="{7335856D-1A9F-4692-ABED-8B0E9330C59F}" srcOrd="3" destOrd="0" parTransId="{A04AA2F6-0796-43DD-8C03-0270FDE5AEC4}" sibTransId="{3A5D2EF8-0530-42F7-96AE-F1AF052CA01D}"/>
    <dgm:cxn modelId="{298FD8BF-FBC6-4F91-866A-C65090DD6066}" type="presOf" srcId="{7335856D-1A9F-4692-ABED-8B0E9330C59F}" destId="{F941E576-AF41-4104-8185-C712B955E0CA}" srcOrd="1" destOrd="0" presId="urn:microsoft.com/office/officeart/2005/8/layout/orgChart1"/>
    <dgm:cxn modelId="{5B36559C-D8AD-4BF6-8F3C-284E8B9173D8}" type="presOf" srcId="{A04AA2F6-0796-43DD-8C03-0270FDE5AEC4}" destId="{BDD77617-98C3-43D4-808A-DC267CB4668B}" srcOrd="0" destOrd="0" presId="urn:microsoft.com/office/officeart/2005/8/layout/orgChart1"/>
    <dgm:cxn modelId="{AC4F0DB0-634E-415E-8B1C-376B304DAD33}" srcId="{8700FCF3-CE25-4C09-900E-2F37E8880888}" destId="{FA12DECF-0925-4CDB-A3F0-890B14858B75}" srcOrd="2" destOrd="0" parTransId="{3806BE54-5269-4D97-8B0F-522B6AC09EB2}" sibTransId="{2E6C45F3-FFD1-4B38-9201-B5E1624C6850}"/>
    <dgm:cxn modelId="{3BA334AB-1D82-4EE0-9AD2-720DE08BD888}" type="presOf" srcId="{8700FCF3-CE25-4C09-900E-2F37E8880888}" destId="{9A6C87C5-54EE-429A-9991-FF64A7BB2E92}" srcOrd="0" destOrd="0" presId="urn:microsoft.com/office/officeart/2005/8/layout/orgChart1"/>
    <dgm:cxn modelId="{BC7EF9BB-FAEC-4ED5-B554-850D475409A5}" type="presOf" srcId="{E839C3FB-7F34-4686-A8B6-AFA9EBF58F0F}" destId="{AC64A635-5EF9-40A9-B048-A01D14AA8BCA}" srcOrd="0" destOrd="0" presId="urn:microsoft.com/office/officeart/2005/8/layout/orgChart1"/>
    <dgm:cxn modelId="{B0E08B13-84A6-4AD4-8BDB-695CD2E04563}" type="presOf" srcId="{EF13C033-6F8B-4C4E-AEA1-4736A5E763AA}" destId="{003ADF76-007C-49AE-BABA-EF2D8A73E6C8}" srcOrd="0" destOrd="0" presId="urn:microsoft.com/office/officeart/2005/8/layout/orgChart1"/>
    <dgm:cxn modelId="{11770ACD-18D9-4BE7-B5F2-3B2F03547628}" type="presOf" srcId="{7335856D-1A9F-4692-ABED-8B0E9330C59F}" destId="{E9804A46-D237-4407-8780-9183F1207017}" srcOrd="0" destOrd="0" presId="urn:microsoft.com/office/officeart/2005/8/layout/orgChart1"/>
    <dgm:cxn modelId="{23756B90-7CDE-48A8-9345-84082580C757}" type="presOf" srcId="{3B09B2AA-E3CC-4529-A14A-476A0B6F680A}" destId="{440738FC-F8B3-4C83-95C1-A4D116035A4F}" srcOrd="0" destOrd="0" presId="urn:microsoft.com/office/officeart/2005/8/layout/orgChart1"/>
    <dgm:cxn modelId="{60E5B22F-624F-4627-9958-76EACC8CD519}" srcId="{E839C3FB-7F34-4686-A8B6-AFA9EBF58F0F}" destId="{8700FCF3-CE25-4C09-900E-2F37E8880888}" srcOrd="1" destOrd="0" parTransId="{6FAD320C-307E-4295-A8A7-C2817BC0C344}" sibTransId="{26560AC2-3CD5-483F-8EF8-D7E5A0A01844}"/>
    <dgm:cxn modelId="{EE0BA029-2F14-4C09-B360-C33BE6869B0B}" srcId="{8700FCF3-CE25-4C09-900E-2F37E8880888}" destId="{F2764826-0AA6-44BB-A696-772987541CB6}" srcOrd="1" destOrd="0" parTransId="{18D753F5-8040-4974-84CE-A57E20029966}" sibTransId="{EDAEBF93-936E-4FE7-9F17-4A3106338CED}"/>
    <dgm:cxn modelId="{4648E3E6-45BC-4591-B134-9CAF531E072A}" type="presOf" srcId="{DCB1E068-EA9A-4DC2-84FF-BD31165AFB77}" destId="{939E8D43-721F-4744-B27E-B2BC213D2BE5}" srcOrd="0" destOrd="0" presId="urn:microsoft.com/office/officeart/2005/8/layout/orgChart1"/>
    <dgm:cxn modelId="{A4524003-3FF9-4731-B18A-2C020E03A2A2}" srcId="{E839C3FB-7F34-4686-A8B6-AFA9EBF58F0F}" destId="{9C8BA912-FCE0-40C4-8DF6-8CBF4A183381}" srcOrd="2" destOrd="0" parTransId="{96F3F806-369C-4177-B4A5-EF7E38B83159}" sibTransId="{11AE9907-0822-45A8-8894-9D886C36A72E}"/>
    <dgm:cxn modelId="{1CA8945D-9DDF-4055-B93F-5758603D15E3}" srcId="{E839C3FB-7F34-4686-A8B6-AFA9EBF58F0F}" destId="{3731F476-0B43-4887-9B76-1E1E3F13B167}" srcOrd="0" destOrd="0" parTransId="{EF13C033-6F8B-4C4E-AEA1-4736A5E763AA}" sibTransId="{95A274D0-5A54-4A79-B9C2-3C3B717986DA}"/>
    <dgm:cxn modelId="{858778E4-6F84-4EBC-BD59-AAF985B1A3D4}" type="presOf" srcId="{FA12DECF-0925-4CDB-A3F0-890B14858B75}" destId="{D55653B3-C894-4EBF-9131-63C890F98584}" srcOrd="1" destOrd="0" presId="urn:microsoft.com/office/officeart/2005/8/layout/orgChart1"/>
    <dgm:cxn modelId="{784271D4-3131-4A4A-92B1-396009933CE1}" type="presOf" srcId="{3806BE54-5269-4D97-8B0F-522B6AC09EB2}" destId="{37F7D922-44A6-4BBE-8625-DB8DF0BE0D8B}" srcOrd="0" destOrd="0" presId="urn:microsoft.com/office/officeart/2005/8/layout/orgChart1"/>
    <dgm:cxn modelId="{E0F757DD-BBF3-4F2B-8337-F9A7C241E0B6}" type="presOf" srcId="{9C8BA912-FCE0-40C4-8DF6-8CBF4A183381}" destId="{0B7289D3-2DC1-4482-8E63-EDFDAA6874A8}" srcOrd="1" destOrd="0" presId="urn:microsoft.com/office/officeart/2005/8/layout/orgChart1"/>
    <dgm:cxn modelId="{8AE07680-7023-4C04-A800-1778B38136B8}" srcId="{3B09B2AA-E3CC-4529-A14A-476A0B6F680A}" destId="{E839C3FB-7F34-4686-A8B6-AFA9EBF58F0F}" srcOrd="0" destOrd="0" parTransId="{32EE6E7B-1410-4820-A286-97827121A1D3}" sibTransId="{096F7867-577D-4B33-BCCB-7825C201B0CC}"/>
    <dgm:cxn modelId="{5903CA54-0F74-4301-B7A6-FE3F0178BE29}" type="presOf" srcId="{8700FCF3-CE25-4C09-900E-2F37E8880888}" destId="{37876B9F-E10A-4BDF-AEA1-652DDA64C6E9}" srcOrd="1" destOrd="0" presId="urn:microsoft.com/office/officeart/2005/8/layout/orgChart1"/>
    <dgm:cxn modelId="{64CD2111-8BC1-4C69-A888-2D71664D2205}" type="presOf" srcId="{E839C3FB-7F34-4686-A8B6-AFA9EBF58F0F}" destId="{F06A72F5-AA37-43D7-B782-5D7DC0A91084}" srcOrd="1" destOrd="0" presId="urn:microsoft.com/office/officeart/2005/8/layout/orgChart1"/>
    <dgm:cxn modelId="{DC025E4D-181B-4D7A-A00A-EE8C9AD91D85}" type="presOf" srcId="{F2764826-0AA6-44BB-A696-772987541CB6}" destId="{4278304D-4452-4F2A-BD13-E9DEA02D860F}" srcOrd="1" destOrd="0" presId="urn:microsoft.com/office/officeart/2005/8/layout/orgChart1"/>
    <dgm:cxn modelId="{75AC53BD-1D09-412F-B9EC-FDF9BA64DFDA}" type="presOf" srcId="{3731F476-0B43-4887-9B76-1E1E3F13B167}" destId="{47643F57-EA1C-4F4A-B285-89AE82B1C5B9}" srcOrd="1" destOrd="0" presId="urn:microsoft.com/office/officeart/2005/8/layout/orgChart1"/>
    <dgm:cxn modelId="{E6896FB1-48D9-446D-B2F0-F6CF9C38128E}" type="presParOf" srcId="{440738FC-F8B3-4C83-95C1-A4D116035A4F}" destId="{1D4A5FC6-0FA3-4F94-830A-AD80C1F88489}" srcOrd="0" destOrd="0" presId="urn:microsoft.com/office/officeart/2005/8/layout/orgChart1"/>
    <dgm:cxn modelId="{C6492C2B-0520-4831-BA16-722A1480F851}" type="presParOf" srcId="{1D4A5FC6-0FA3-4F94-830A-AD80C1F88489}" destId="{E8DE88F9-FF3F-4E21-BE4C-CCD484330A08}" srcOrd="0" destOrd="0" presId="urn:microsoft.com/office/officeart/2005/8/layout/orgChart1"/>
    <dgm:cxn modelId="{6B8E42FB-8701-454C-975E-3C52B82FF2C4}" type="presParOf" srcId="{E8DE88F9-FF3F-4E21-BE4C-CCD484330A08}" destId="{AC64A635-5EF9-40A9-B048-A01D14AA8BCA}" srcOrd="0" destOrd="0" presId="urn:microsoft.com/office/officeart/2005/8/layout/orgChart1"/>
    <dgm:cxn modelId="{57D8777A-B0B0-4C7A-BA64-9AB317B58197}" type="presParOf" srcId="{E8DE88F9-FF3F-4E21-BE4C-CCD484330A08}" destId="{F06A72F5-AA37-43D7-B782-5D7DC0A91084}" srcOrd="1" destOrd="0" presId="urn:microsoft.com/office/officeart/2005/8/layout/orgChart1"/>
    <dgm:cxn modelId="{A076B208-7A91-4002-B76A-3BD054D06620}" type="presParOf" srcId="{1D4A5FC6-0FA3-4F94-830A-AD80C1F88489}" destId="{048A4CB3-D406-4456-B1DA-6F7DC893549F}" srcOrd="1" destOrd="0" presId="urn:microsoft.com/office/officeart/2005/8/layout/orgChart1"/>
    <dgm:cxn modelId="{C0F03BE2-9732-4CAE-B9C8-940B5B6AD697}" type="presParOf" srcId="{1D4A5FC6-0FA3-4F94-830A-AD80C1F88489}" destId="{9A509427-DB77-4B14-9B8A-E4B3F1798D57}" srcOrd="2" destOrd="0" presId="urn:microsoft.com/office/officeart/2005/8/layout/orgChart1"/>
    <dgm:cxn modelId="{F4911C36-F428-4125-9E12-49D4E43CD7DF}" type="presParOf" srcId="{9A509427-DB77-4B14-9B8A-E4B3F1798D57}" destId="{003ADF76-007C-49AE-BABA-EF2D8A73E6C8}" srcOrd="0" destOrd="0" presId="urn:microsoft.com/office/officeart/2005/8/layout/orgChart1"/>
    <dgm:cxn modelId="{E4EE6A3F-4986-4D89-90CA-04E1A73DCDB3}" type="presParOf" srcId="{9A509427-DB77-4B14-9B8A-E4B3F1798D57}" destId="{F5FD64C4-6AF0-4995-AAF4-4679BCFAF7E0}" srcOrd="1" destOrd="0" presId="urn:microsoft.com/office/officeart/2005/8/layout/orgChart1"/>
    <dgm:cxn modelId="{DB7E6641-95A1-4AC7-8DA9-24D3C0D3D806}" type="presParOf" srcId="{F5FD64C4-6AF0-4995-AAF4-4679BCFAF7E0}" destId="{6645B609-3739-44C3-A57F-A2784B463D2B}" srcOrd="0" destOrd="0" presId="urn:microsoft.com/office/officeart/2005/8/layout/orgChart1"/>
    <dgm:cxn modelId="{A690621B-A1D6-41BC-A307-43EE4103EBD6}" type="presParOf" srcId="{6645B609-3739-44C3-A57F-A2784B463D2B}" destId="{AED88194-4C2C-4A7C-B683-082D9AAEA4B1}" srcOrd="0" destOrd="0" presId="urn:microsoft.com/office/officeart/2005/8/layout/orgChart1"/>
    <dgm:cxn modelId="{7EB4AFA6-2C0E-46D4-B9B3-D452FF2273F3}" type="presParOf" srcId="{6645B609-3739-44C3-A57F-A2784B463D2B}" destId="{47643F57-EA1C-4F4A-B285-89AE82B1C5B9}" srcOrd="1" destOrd="0" presId="urn:microsoft.com/office/officeart/2005/8/layout/orgChart1"/>
    <dgm:cxn modelId="{97A85A95-0CB2-4521-9D8E-B82B00DC8878}" type="presParOf" srcId="{F5FD64C4-6AF0-4995-AAF4-4679BCFAF7E0}" destId="{07A2AA14-E6F9-49D1-8C4B-0A48F876E7C0}" srcOrd="1" destOrd="0" presId="urn:microsoft.com/office/officeart/2005/8/layout/orgChart1"/>
    <dgm:cxn modelId="{87A5B7A0-8E42-45FD-A224-1CEB2472B7B2}" type="presParOf" srcId="{F5FD64C4-6AF0-4995-AAF4-4679BCFAF7E0}" destId="{664F742C-E4F8-4928-B98E-553918F44D19}" srcOrd="2" destOrd="0" presId="urn:microsoft.com/office/officeart/2005/8/layout/orgChart1"/>
    <dgm:cxn modelId="{5FBE5B38-31A5-49D8-BE43-991F6A4D624D}" type="presParOf" srcId="{9A509427-DB77-4B14-9B8A-E4B3F1798D57}" destId="{4DA65504-716B-4D2F-8701-540A450C25B4}" srcOrd="2" destOrd="0" presId="urn:microsoft.com/office/officeart/2005/8/layout/orgChart1"/>
    <dgm:cxn modelId="{AF678009-9B71-4CFA-8BBD-6C7035FC1B95}" type="presParOf" srcId="{9A509427-DB77-4B14-9B8A-E4B3F1798D57}" destId="{562D0CE7-35B8-471B-AD3F-06B9F9CE745B}" srcOrd="3" destOrd="0" presId="urn:microsoft.com/office/officeart/2005/8/layout/orgChart1"/>
    <dgm:cxn modelId="{3A97238C-B5E8-4E2D-83EA-BD850560CE4B}" type="presParOf" srcId="{562D0CE7-35B8-471B-AD3F-06B9F9CE745B}" destId="{38F841FD-8B43-46BF-A900-96A2B53BBB3A}" srcOrd="0" destOrd="0" presId="urn:microsoft.com/office/officeart/2005/8/layout/orgChart1"/>
    <dgm:cxn modelId="{CFC6F0FE-A9E2-482E-BE25-C524DF73B145}" type="presParOf" srcId="{38F841FD-8B43-46BF-A900-96A2B53BBB3A}" destId="{9A6C87C5-54EE-429A-9991-FF64A7BB2E92}" srcOrd="0" destOrd="0" presId="urn:microsoft.com/office/officeart/2005/8/layout/orgChart1"/>
    <dgm:cxn modelId="{B1771E68-819A-4A98-967A-690368D98244}" type="presParOf" srcId="{38F841FD-8B43-46BF-A900-96A2B53BBB3A}" destId="{37876B9F-E10A-4BDF-AEA1-652DDA64C6E9}" srcOrd="1" destOrd="0" presId="urn:microsoft.com/office/officeart/2005/8/layout/orgChart1"/>
    <dgm:cxn modelId="{B6042421-5333-4A62-8EBD-4ECF842565D0}" type="presParOf" srcId="{562D0CE7-35B8-471B-AD3F-06B9F9CE745B}" destId="{51A654F6-ADA0-4074-81BC-670E45A6F749}" srcOrd="1" destOrd="0" presId="urn:microsoft.com/office/officeart/2005/8/layout/orgChart1"/>
    <dgm:cxn modelId="{01E0A20B-9E4A-40BE-8600-8B34892887D7}" type="presParOf" srcId="{562D0CE7-35B8-471B-AD3F-06B9F9CE745B}" destId="{500059CB-1CEA-4D2E-9E01-098DB8730607}" srcOrd="2" destOrd="0" presId="urn:microsoft.com/office/officeart/2005/8/layout/orgChart1"/>
    <dgm:cxn modelId="{DE68442B-1B19-44CF-B606-A65163E2CC2F}" type="presParOf" srcId="{500059CB-1CEA-4D2E-9E01-098DB8730607}" destId="{B6EAE3AE-02A0-40C7-8C25-1E5ED06C9A86}" srcOrd="0" destOrd="0" presId="urn:microsoft.com/office/officeart/2005/8/layout/orgChart1"/>
    <dgm:cxn modelId="{89B2672B-D8CD-4DA5-90AF-A1B422701D55}" type="presParOf" srcId="{500059CB-1CEA-4D2E-9E01-098DB8730607}" destId="{5BF94228-AF50-4328-B25F-562473788180}" srcOrd="1" destOrd="0" presId="urn:microsoft.com/office/officeart/2005/8/layout/orgChart1"/>
    <dgm:cxn modelId="{8E6F62D1-23B0-43EA-A30B-B38758D3B33C}" type="presParOf" srcId="{5BF94228-AF50-4328-B25F-562473788180}" destId="{7AE4E876-5FB3-46B6-A0FF-631F6510568C}" srcOrd="0" destOrd="0" presId="urn:microsoft.com/office/officeart/2005/8/layout/orgChart1"/>
    <dgm:cxn modelId="{E1ED2DA4-83BB-4969-9FCA-146EA79FEE66}" type="presParOf" srcId="{7AE4E876-5FB3-46B6-A0FF-631F6510568C}" destId="{137417B2-6AF2-449D-B4CA-7C1325FDDE3C}" srcOrd="0" destOrd="0" presId="urn:microsoft.com/office/officeart/2005/8/layout/orgChart1"/>
    <dgm:cxn modelId="{BB26244E-54F1-4D2D-85DF-4BAC542521D5}" type="presParOf" srcId="{7AE4E876-5FB3-46B6-A0FF-631F6510568C}" destId="{8877A03A-48F3-4B0C-942D-F7175F5E5BD3}" srcOrd="1" destOrd="0" presId="urn:microsoft.com/office/officeart/2005/8/layout/orgChart1"/>
    <dgm:cxn modelId="{11BB7353-B547-4B64-827F-DF50DA231091}" type="presParOf" srcId="{5BF94228-AF50-4328-B25F-562473788180}" destId="{EA9A54EF-3F8B-416F-AAF6-087B31F12FD0}" srcOrd="1" destOrd="0" presId="urn:microsoft.com/office/officeart/2005/8/layout/orgChart1"/>
    <dgm:cxn modelId="{EFA5E024-3B8E-44C6-8D51-5561FB51C553}" type="presParOf" srcId="{5BF94228-AF50-4328-B25F-562473788180}" destId="{FA5080F9-AFF5-46DF-8379-005CE9BBC5E8}" srcOrd="2" destOrd="0" presId="urn:microsoft.com/office/officeart/2005/8/layout/orgChart1"/>
    <dgm:cxn modelId="{A3371611-85C8-4A97-8A1E-B43D8E9E37E7}" type="presParOf" srcId="{500059CB-1CEA-4D2E-9E01-098DB8730607}" destId="{F70EB6CA-86E2-4934-839B-7065914A1706}" srcOrd="2" destOrd="0" presId="urn:microsoft.com/office/officeart/2005/8/layout/orgChart1"/>
    <dgm:cxn modelId="{88301732-22C2-4524-8E54-A8D8508716DF}" type="presParOf" srcId="{500059CB-1CEA-4D2E-9E01-098DB8730607}" destId="{351B50A2-0DCD-4009-9D8F-BFC40C049E2D}" srcOrd="3" destOrd="0" presId="urn:microsoft.com/office/officeart/2005/8/layout/orgChart1"/>
    <dgm:cxn modelId="{BC0BD007-3CF6-411E-A77B-44822F03C14B}" type="presParOf" srcId="{351B50A2-0DCD-4009-9D8F-BFC40C049E2D}" destId="{22BDEF50-88A8-4463-853A-AA21EFF2C1F9}" srcOrd="0" destOrd="0" presId="urn:microsoft.com/office/officeart/2005/8/layout/orgChart1"/>
    <dgm:cxn modelId="{8060B27B-613B-4623-B871-94585B8655F4}" type="presParOf" srcId="{22BDEF50-88A8-4463-853A-AA21EFF2C1F9}" destId="{32958043-D7E5-4A16-A3CE-47406DE173C8}" srcOrd="0" destOrd="0" presId="urn:microsoft.com/office/officeart/2005/8/layout/orgChart1"/>
    <dgm:cxn modelId="{23A627B2-C265-4C88-BBD3-FB3D0B6304AA}" type="presParOf" srcId="{22BDEF50-88A8-4463-853A-AA21EFF2C1F9}" destId="{4278304D-4452-4F2A-BD13-E9DEA02D860F}" srcOrd="1" destOrd="0" presId="urn:microsoft.com/office/officeart/2005/8/layout/orgChart1"/>
    <dgm:cxn modelId="{4C122FAB-03D6-4A7D-AA1F-3EB1AEA81CAA}" type="presParOf" srcId="{351B50A2-0DCD-4009-9D8F-BFC40C049E2D}" destId="{FF55A61F-0280-4D24-856D-0BFA796561AC}" srcOrd="1" destOrd="0" presId="urn:microsoft.com/office/officeart/2005/8/layout/orgChart1"/>
    <dgm:cxn modelId="{3A731975-610C-4A2E-8DA4-91BD314DE853}" type="presParOf" srcId="{351B50A2-0DCD-4009-9D8F-BFC40C049E2D}" destId="{E0232911-76DD-416A-A712-FEA6CC7F4DE9}" srcOrd="2" destOrd="0" presId="urn:microsoft.com/office/officeart/2005/8/layout/orgChart1"/>
    <dgm:cxn modelId="{FB26F02A-864F-4202-B1C9-55DD26E5AC6C}" type="presParOf" srcId="{500059CB-1CEA-4D2E-9E01-098DB8730607}" destId="{37F7D922-44A6-4BBE-8625-DB8DF0BE0D8B}" srcOrd="4" destOrd="0" presId="urn:microsoft.com/office/officeart/2005/8/layout/orgChart1"/>
    <dgm:cxn modelId="{B2AAFFF8-12E6-4288-9337-8C1EB08309F5}" type="presParOf" srcId="{500059CB-1CEA-4D2E-9E01-098DB8730607}" destId="{23D429B7-9C00-4934-B5E9-5728302CCB23}" srcOrd="5" destOrd="0" presId="urn:microsoft.com/office/officeart/2005/8/layout/orgChart1"/>
    <dgm:cxn modelId="{1F0135B4-EDB6-4852-BF7E-C4C28C5BF097}" type="presParOf" srcId="{23D429B7-9C00-4934-B5E9-5728302CCB23}" destId="{551168D8-534D-411B-B764-5FC409E94941}" srcOrd="0" destOrd="0" presId="urn:microsoft.com/office/officeart/2005/8/layout/orgChart1"/>
    <dgm:cxn modelId="{44700AC7-97B5-4885-927D-EA91678BFE2B}" type="presParOf" srcId="{551168D8-534D-411B-B764-5FC409E94941}" destId="{50D44F8A-7FE9-411E-83DA-3FE5BE4DF739}" srcOrd="0" destOrd="0" presId="urn:microsoft.com/office/officeart/2005/8/layout/orgChart1"/>
    <dgm:cxn modelId="{D747A976-B834-4817-826E-FCAFC2FA6046}" type="presParOf" srcId="{551168D8-534D-411B-B764-5FC409E94941}" destId="{D55653B3-C894-4EBF-9131-63C890F98584}" srcOrd="1" destOrd="0" presId="urn:microsoft.com/office/officeart/2005/8/layout/orgChart1"/>
    <dgm:cxn modelId="{E063ECA5-C32E-464A-A5AF-9DA9407AF6F3}" type="presParOf" srcId="{23D429B7-9C00-4934-B5E9-5728302CCB23}" destId="{3AAA56F6-94B2-4540-8A50-A82A80EEAF47}" srcOrd="1" destOrd="0" presId="urn:microsoft.com/office/officeart/2005/8/layout/orgChart1"/>
    <dgm:cxn modelId="{8D94BB3B-C068-43EA-8162-DB6A979F0A94}" type="presParOf" srcId="{23D429B7-9C00-4934-B5E9-5728302CCB23}" destId="{AF3D83DA-3E53-441A-8818-BE7B1A839CBC}" srcOrd="2" destOrd="0" presId="urn:microsoft.com/office/officeart/2005/8/layout/orgChart1"/>
    <dgm:cxn modelId="{15E92E44-D535-4519-80B8-2B828D79698E}" type="presParOf" srcId="{500059CB-1CEA-4D2E-9E01-098DB8730607}" destId="{BDD77617-98C3-43D4-808A-DC267CB4668B}" srcOrd="6" destOrd="0" presId="urn:microsoft.com/office/officeart/2005/8/layout/orgChart1"/>
    <dgm:cxn modelId="{9D8CC969-953A-4AB5-ADA6-7A9C9B5D9C41}" type="presParOf" srcId="{500059CB-1CEA-4D2E-9E01-098DB8730607}" destId="{A3EF3874-AA67-4F4A-AF47-A0E62AA73A2E}" srcOrd="7" destOrd="0" presId="urn:microsoft.com/office/officeart/2005/8/layout/orgChart1"/>
    <dgm:cxn modelId="{4B11520E-CEC1-4457-92D0-8FBA232676CA}" type="presParOf" srcId="{A3EF3874-AA67-4F4A-AF47-A0E62AA73A2E}" destId="{7EC6DB2D-F4FC-4570-964A-86AB0436FA21}" srcOrd="0" destOrd="0" presId="urn:microsoft.com/office/officeart/2005/8/layout/orgChart1"/>
    <dgm:cxn modelId="{F681A4CA-7005-4174-A734-54458C2278FC}" type="presParOf" srcId="{7EC6DB2D-F4FC-4570-964A-86AB0436FA21}" destId="{E9804A46-D237-4407-8780-9183F1207017}" srcOrd="0" destOrd="0" presId="urn:microsoft.com/office/officeart/2005/8/layout/orgChart1"/>
    <dgm:cxn modelId="{6B3BBB63-9075-4F58-B797-DC667D6F8FA4}" type="presParOf" srcId="{7EC6DB2D-F4FC-4570-964A-86AB0436FA21}" destId="{F941E576-AF41-4104-8185-C712B955E0CA}" srcOrd="1" destOrd="0" presId="urn:microsoft.com/office/officeart/2005/8/layout/orgChart1"/>
    <dgm:cxn modelId="{FE1F4A32-1E6F-4232-A3A5-4BE2A050BFDE}" type="presParOf" srcId="{A3EF3874-AA67-4F4A-AF47-A0E62AA73A2E}" destId="{8A8DD063-B3C8-42A9-911D-E0D9E4453F34}" srcOrd="1" destOrd="0" presId="urn:microsoft.com/office/officeart/2005/8/layout/orgChart1"/>
    <dgm:cxn modelId="{66AFFBBC-34CD-4E0E-9351-215DA28B3F00}" type="presParOf" srcId="{A3EF3874-AA67-4F4A-AF47-A0E62AA73A2E}" destId="{22443FEE-4AB7-4987-9B38-8B0909C845CB}" srcOrd="2" destOrd="0" presId="urn:microsoft.com/office/officeart/2005/8/layout/orgChart1"/>
    <dgm:cxn modelId="{7F5CFAD0-A674-4C1C-9F4D-7B4CEA88E9D7}" type="presParOf" srcId="{9A509427-DB77-4B14-9B8A-E4B3F1798D57}" destId="{549A3853-4E00-4E18-8D59-AADA6620BC86}" srcOrd="4" destOrd="0" presId="urn:microsoft.com/office/officeart/2005/8/layout/orgChart1"/>
    <dgm:cxn modelId="{4264687A-7617-454B-8006-11E3BBB63966}" type="presParOf" srcId="{9A509427-DB77-4B14-9B8A-E4B3F1798D57}" destId="{6F802C44-CC8C-4D02-B8D9-6B4805DF7196}" srcOrd="5" destOrd="0" presId="urn:microsoft.com/office/officeart/2005/8/layout/orgChart1"/>
    <dgm:cxn modelId="{0515180F-A3AB-421C-ADA6-B604E209C2C0}" type="presParOf" srcId="{6F802C44-CC8C-4D02-B8D9-6B4805DF7196}" destId="{335EEE79-ABF4-41BC-93DD-2C9999C7ADF6}" srcOrd="0" destOrd="0" presId="urn:microsoft.com/office/officeart/2005/8/layout/orgChart1"/>
    <dgm:cxn modelId="{95A4292D-A34F-4396-B37D-72145B8AA9E3}" type="presParOf" srcId="{335EEE79-ABF4-41BC-93DD-2C9999C7ADF6}" destId="{124927C4-0C68-4081-86CE-A14AD0C87754}" srcOrd="0" destOrd="0" presId="urn:microsoft.com/office/officeart/2005/8/layout/orgChart1"/>
    <dgm:cxn modelId="{C5869EC9-3A53-464B-8944-42CB386657DF}" type="presParOf" srcId="{335EEE79-ABF4-41BC-93DD-2C9999C7ADF6}" destId="{0B7289D3-2DC1-4482-8E63-EDFDAA6874A8}" srcOrd="1" destOrd="0" presId="urn:microsoft.com/office/officeart/2005/8/layout/orgChart1"/>
    <dgm:cxn modelId="{0B9EF192-6FCF-4C77-96F4-C608015BD1FD}" type="presParOf" srcId="{6F802C44-CC8C-4D02-B8D9-6B4805DF7196}" destId="{D0497805-8FF6-4A61-A170-AFC55F003BB5}" srcOrd="1" destOrd="0" presId="urn:microsoft.com/office/officeart/2005/8/layout/orgChart1"/>
    <dgm:cxn modelId="{CA35630A-AE4C-4B5E-89F0-17C11607CE46}" type="presParOf" srcId="{6F802C44-CC8C-4D02-B8D9-6B4805DF7196}" destId="{C81211C6-139A-477B-8B03-899BFADBCDA3}" srcOrd="2" destOrd="0" presId="urn:microsoft.com/office/officeart/2005/8/layout/orgChart1"/>
    <dgm:cxn modelId="{00A94871-A528-4799-A8CC-4F28136AD206}" type="presParOf" srcId="{C81211C6-139A-477B-8B03-899BFADBCDA3}" destId="{939E8D43-721F-4744-B27E-B2BC213D2BE5}" srcOrd="0" destOrd="0" presId="urn:microsoft.com/office/officeart/2005/8/layout/orgChart1"/>
    <dgm:cxn modelId="{7B53F784-2095-462E-ABE8-71F0F81C901D}" type="presParOf" srcId="{C81211C6-139A-477B-8B03-899BFADBCDA3}" destId="{5E22035F-5AFB-4D18-B459-498CC4795EDE}" srcOrd="1" destOrd="0" presId="urn:microsoft.com/office/officeart/2005/8/layout/orgChart1"/>
    <dgm:cxn modelId="{FC717C19-31BE-4410-8C0B-48C30A880AFA}" type="presParOf" srcId="{5E22035F-5AFB-4D18-B459-498CC4795EDE}" destId="{48EAD90D-9903-4D7E-BE36-65871372491F}" srcOrd="0" destOrd="0" presId="urn:microsoft.com/office/officeart/2005/8/layout/orgChart1"/>
    <dgm:cxn modelId="{4E3E7154-3EDA-4AD1-8CBF-AD6695C452FE}" type="presParOf" srcId="{48EAD90D-9903-4D7E-BE36-65871372491F}" destId="{B5185F7A-A3FA-4957-BD2A-EA08CF8561D1}" srcOrd="0" destOrd="0" presId="urn:microsoft.com/office/officeart/2005/8/layout/orgChart1"/>
    <dgm:cxn modelId="{B328625B-DEE2-4723-8CAC-06B003803950}" type="presParOf" srcId="{48EAD90D-9903-4D7E-BE36-65871372491F}" destId="{DB843961-84EB-47F6-B601-D59AC9CB969B}" srcOrd="1" destOrd="0" presId="urn:microsoft.com/office/officeart/2005/8/layout/orgChart1"/>
    <dgm:cxn modelId="{526E969F-B475-4694-950D-BA690755F237}" type="presParOf" srcId="{5E22035F-5AFB-4D18-B459-498CC4795EDE}" destId="{1B023AAE-3330-4CBB-812C-06CCACB85FD8}" srcOrd="1" destOrd="0" presId="urn:microsoft.com/office/officeart/2005/8/layout/orgChart1"/>
    <dgm:cxn modelId="{E5096B9D-E410-4E74-A2F7-791B851FA3EA}" type="presParOf" srcId="{5E22035F-5AFB-4D18-B459-498CC4795EDE}" destId="{189C6191-F592-4E0B-8E5C-F38CF517678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2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7DD377-EAE4-4D54-9E93-B18BBAC441E7}">
      <dsp:nvSpPr>
        <dsp:cNvPr id="0" name=""/>
        <dsp:cNvSpPr/>
      </dsp:nvSpPr>
      <dsp:spPr>
        <a:xfrm>
          <a:off x="2887251" y="-176269"/>
          <a:ext cx="6608397" cy="6467664"/>
        </a:xfrm>
        <a:prstGeom prst="ellipse">
          <a:avLst/>
        </a:prstGeom>
        <a:gradFill rotWithShape="0">
          <a:gsLst>
            <a:gs pos="0">
              <a:srgbClr val="4E7AE8">
                <a:alpha val="40000"/>
              </a:srgb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800" b="1" kern="1200" dirty="0" smtClean="0">
              <a:solidFill>
                <a:srgbClr val="002060"/>
              </a:solidFill>
              <a:latin typeface="Gill Sans MT" panose="020B0502020104020203" pitchFamily="34" charset="0"/>
            </a:rPr>
            <a:t>Reflexive </a:t>
          </a:r>
        </a:p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800" b="1" kern="1200" dirty="0" smtClean="0">
              <a:solidFill>
                <a:srgbClr val="002060"/>
              </a:solidFill>
              <a:latin typeface="Gill Sans MT" panose="020B0502020104020203" pitchFamily="34" charset="0"/>
            </a:rPr>
            <a:t>clinical </a:t>
          </a:r>
        </a:p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800" b="1" kern="1200" dirty="0" smtClean="0">
              <a:solidFill>
                <a:srgbClr val="002060"/>
              </a:solidFill>
              <a:latin typeface="Gill Sans MT" panose="020B0502020104020203" pitchFamily="34" charset="0"/>
            </a:rPr>
            <a:t>practices</a:t>
          </a:r>
          <a:endParaRPr lang="en-US" sz="3800" b="1" kern="1200" dirty="0">
            <a:solidFill>
              <a:srgbClr val="002060"/>
            </a:solidFill>
          </a:endParaRPr>
        </a:p>
      </dsp:txBody>
      <dsp:txXfrm>
        <a:off x="3768371" y="955571"/>
        <a:ext cx="4846158" cy="2910448"/>
      </dsp:txXfrm>
    </dsp:sp>
    <dsp:sp modelId="{063BF3E7-F315-469B-82FE-FC8055805660}">
      <dsp:nvSpPr>
        <dsp:cNvPr id="0" name=""/>
        <dsp:cNvSpPr/>
      </dsp:nvSpPr>
      <dsp:spPr>
        <a:xfrm>
          <a:off x="5524892" y="3575899"/>
          <a:ext cx="6639559" cy="6411120"/>
        </a:xfrm>
        <a:prstGeom prst="ellipse">
          <a:avLst/>
        </a:prstGeom>
        <a:gradFill rotWithShape="0">
          <a:gsLst>
            <a:gs pos="0">
              <a:srgbClr val="6A8FEC">
                <a:alpha val="40000"/>
              </a:srgb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smtClean="0">
              <a:solidFill>
                <a:srgbClr val="002060"/>
              </a:solidFill>
              <a:latin typeface="Gill Sans MT" panose="020B0502020104020203" pitchFamily="34" charset="0"/>
            </a:rPr>
            <a:t>Spontaneity</a:t>
          </a:r>
          <a:endParaRPr lang="en-US" sz="3800" b="1" kern="1200" dirty="0">
            <a:solidFill>
              <a:srgbClr val="002060"/>
            </a:solidFill>
          </a:endParaRPr>
        </a:p>
      </dsp:txBody>
      <dsp:txXfrm>
        <a:off x="7555491" y="5232105"/>
        <a:ext cx="3983735" cy="3526116"/>
      </dsp:txXfrm>
    </dsp:sp>
    <dsp:sp modelId="{394EE44F-673C-4FE3-BE15-3F018C51F725}">
      <dsp:nvSpPr>
        <dsp:cNvPr id="0" name=""/>
        <dsp:cNvSpPr/>
      </dsp:nvSpPr>
      <dsp:spPr>
        <a:xfrm>
          <a:off x="474950" y="3456258"/>
          <a:ext cx="6732746" cy="6650403"/>
        </a:xfrm>
        <a:prstGeom prst="ellipse">
          <a:avLst/>
        </a:prstGeom>
        <a:gradFill rotWithShape="0">
          <a:gsLst>
            <a:gs pos="0">
              <a:srgbClr val="557FE9">
                <a:alpha val="40000"/>
              </a:srgb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1600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600" b="1" kern="1200" dirty="0" smtClean="0">
              <a:latin typeface="Gill Sans MT" panose="020B0502020104020203" pitchFamily="34" charset="0"/>
            </a:rPr>
            <a:t> </a:t>
          </a:r>
          <a:r>
            <a:rPr lang="en-US" sz="3800" b="1" kern="1200" dirty="0" smtClean="0">
              <a:solidFill>
                <a:srgbClr val="002060"/>
              </a:solidFill>
              <a:latin typeface="Gill Sans MT" panose="020B0502020104020203" pitchFamily="34" charset="0"/>
            </a:rPr>
            <a:t>Compassionate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800" b="1" kern="1200" dirty="0" smtClean="0">
              <a:solidFill>
                <a:srgbClr val="002060"/>
              </a:solidFill>
              <a:latin typeface="Gill Sans MT" panose="020B0502020104020203" pitchFamily="34" charset="0"/>
            </a:rPr>
            <a:t>care</a:t>
          </a:r>
          <a:endParaRPr lang="en-US" sz="3800" b="1" kern="1200" dirty="0">
            <a:solidFill>
              <a:srgbClr val="002060"/>
            </a:solidFill>
          </a:endParaRPr>
        </a:p>
      </dsp:txBody>
      <dsp:txXfrm>
        <a:off x="1108951" y="5174278"/>
        <a:ext cx="4039647" cy="36577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8DD55D-00A1-4018-B471-AB126A1F7CBE}">
      <dsp:nvSpPr>
        <dsp:cNvPr id="0" name=""/>
        <dsp:cNvSpPr/>
      </dsp:nvSpPr>
      <dsp:spPr>
        <a:xfrm>
          <a:off x="1500" y="0"/>
          <a:ext cx="3901278" cy="44868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>
              <a:solidFill>
                <a:srgbClr val="002060"/>
              </a:solidFill>
            </a:rPr>
            <a:t>Patient A</a:t>
          </a:r>
        </a:p>
      </dsp:txBody>
      <dsp:txXfrm>
        <a:off x="1500" y="0"/>
        <a:ext cx="3901278" cy="1346044"/>
      </dsp:txXfrm>
    </dsp:sp>
    <dsp:sp modelId="{DB5F1FF0-B9AA-43E7-A3C1-BE8C27C8B31E}">
      <dsp:nvSpPr>
        <dsp:cNvPr id="0" name=""/>
        <dsp:cNvSpPr/>
      </dsp:nvSpPr>
      <dsp:spPr>
        <a:xfrm>
          <a:off x="391628" y="1346044"/>
          <a:ext cx="3121022" cy="29164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840" tIns="87630" rIns="11684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>
              <a:solidFill>
                <a:srgbClr val="002060"/>
              </a:solidFill>
            </a:rPr>
            <a:t>Age 10, </a:t>
          </a:r>
          <a:r>
            <a:rPr lang="en-US" sz="4600" kern="1200" dirty="0" smtClean="0">
              <a:solidFill>
                <a:srgbClr val="002060"/>
              </a:solidFill>
            </a:rPr>
            <a:t>female</a:t>
          </a:r>
          <a:r>
            <a:rPr lang="en-US" sz="4600" kern="1200" dirty="0">
              <a:solidFill>
                <a:srgbClr val="002060"/>
              </a:solidFill>
            </a:rPr>
            <a:t>, No known diagnoses</a:t>
          </a:r>
        </a:p>
      </dsp:txBody>
      <dsp:txXfrm>
        <a:off x="477047" y="1431463"/>
        <a:ext cx="2950184" cy="2745592"/>
      </dsp:txXfrm>
    </dsp:sp>
    <dsp:sp modelId="{BA552D31-7E37-4D43-9BFD-CC6E9663A824}">
      <dsp:nvSpPr>
        <dsp:cNvPr id="0" name=""/>
        <dsp:cNvSpPr/>
      </dsp:nvSpPr>
      <dsp:spPr>
        <a:xfrm>
          <a:off x="4195375" y="0"/>
          <a:ext cx="3901278" cy="44868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>
              <a:solidFill>
                <a:srgbClr val="002060"/>
              </a:solidFill>
            </a:rPr>
            <a:t>Patient B</a:t>
          </a:r>
        </a:p>
      </dsp:txBody>
      <dsp:txXfrm>
        <a:off x="4195375" y="0"/>
        <a:ext cx="3901278" cy="1346044"/>
      </dsp:txXfrm>
    </dsp:sp>
    <dsp:sp modelId="{53928CE2-2753-42F0-BDB4-B6393883A159}">
      <dsp:nvSpPr>
        <dsp:cNvPr id="0" name=""/>
        <dsp:cNvSpPr/>
      </dsp:nvSpPr>
      <dsp:spPr>
        <a:xfrm>
          <a:off x="4585503" y="1346044"/>
          <a:ext cx="3121022" cy="29164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840" tIns="87630" rIns="11684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>
              <a:solidFill>
                <a:srgbClr val="002060"/>
              </a:solidFill>
            </a:rPr>
            <a:t>Age 10, </a:t>
          </a:r>
          <a:r>
            <a:rPr lang="en-US" sz="4600" kern="1200" dirty="0" smtClean="0">
              <a:solidFill>
                <a:srgbClr val="002060"/>
              </a:solidFill>
            </a:rPr>
            <a:t>male</a:t>
          </a:r>
          <a:r>
            <a:rPr lang="en-US" sz="4600" kern="1200" dirty="0">
              <a:solidFill>
                <a:srgbClr val="002060"/>
              </a:solidFill>
            </a:rPr>
            <a:t>, ASD</a:t>
          </a:r>
        </a:p>
      </dsp:txBody>
      <dsp:txXfrm>
        <a:off x="4670922" y="1431463"/>
        <a:ext cx="2950184" cy="2745592"/>
      </dsp:txXfrm>
    </dsp:sp>
    <dsp:sp modelId="{B08768D9-81CC-47F4-AAF0-6F317A6272A3}">
      <dsp:nvSpPr>
        <dsp:cNvPr id="0" name=""/>
        <dsp:cNvSpPr/>
      </dsp:nvSpPr>
      <dsp:spPr>
        <a:xfrm>
          <a:off x="8389249" y="0"/>
          <a:ext cx="3901278" cy="44868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>
              <a:solidFill>
                <a:srgbClr val="002060"/>
              </a:solidFill>
            </a:rPr>
            <a:t>Patient C</a:t>
          </a:r>
        </a:p>
      </dsp:txBody>
      <dsp:txXfrm>
        <a:off x="8389249" y="0"/>
        <a:ext cx="3901278" cy="1346044"/>
      </dsp:txXfrm>
    </dsp:sp>
    <dsp:sp modelId="{125D6389-9711-46DF-97FC-5A84D4EAB09D}">
      <dsp:nvSpPr>
        <dsp:cNvPr id="0" name=""/>
        <dsp:cNvSpPr/>
      </dsp:nvSpPr>
      <dsp:spPr>
        <a:xfrm>
          <a:off x="8779377" y="1346044"/>
          <a:ext cx="3121022" cy="29164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840" tIns="87630" rIns="11684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>
              <a:solidFill>
                <a:srgbClr val="002060"/>
              </a:solidFill>
            </a:rPr>
            <a:t>Age 9, </a:t>
          </a:r>
          <a:r>
            <a:rPr lang="en-US" sz="4600" kern="1200" dirty="0" smtClean="0">
              <a:solidFill>
                <a:srgbClr val="002060"/>
              </a:solidFill>
            </a:rPr>
            <a:t>female</a:t>
          </a:r>
          <a:r>
            <a:rPr lang="en-US" sz="4600" kern="1200" dirty="0">
              <a:solidFill>
                <a:srgbClr val="002060"/>
              </a:solidFill>
            </a:rPr>
            <a:t>, OCD</a:t>
          </a:r>
        </a:p>
      </dsp:txBody>
      <dsp:txXfrm>
        <a:off x="8864796" y="1431463"/>
        <a:ext cx="2950184" cy="27455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9E8D43-721F-4744-B27E-B2BC213D2BE5}">
      <dsp:nvSpPr>
        <dsp:cNvPr id="0" name=""/>
        <dsp:cNvSpPr/>
      </dsp:nvSpPr>
      <dsp:spPr>
        <a:xfrm>
          <a:off x="5163916" y="4740928"/>
          <a:ext cx="1072384" cy="1960699"/>
        </a:xfrm>
        <a:custGeom>
          <a:avLst/>
          <a:gdLst/>
          <a:ahLst/>
          <a:cxnLst/>
          <a:rect l="0" t="0" r="0" b="0"/>
          <a:pathLst>
            <a:path>
              <a:moveTo>
                <a:pt x="1072384" y="0"/>
              </a:moveTo>
              <a:lnTo>
                <a:pt x="1072384" y="1960699"/>
              </a:lnTo>
              <a:lnTo>
                <a:pt x="0" y="19606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A3853-4E00-4E18-8D59-AADA6620BC86}">
      <dsp:nvSpPr>
        <dsp:cNvPr id="0" name=""/>
        <dsp:cNvSpPr/>
      </dsp:nvSpPr>
      <dsp:spPr>
        <a:xfrm>
          <a:off x="4390366" y="2033207"/>
          <a:ext cx="1693531" cy="1784754"/>
        </a:xfrm>
        <a:custGeom>
          <a:avLst/>
          <a:gdLst/>
          <a:ahLst/>
          <a:cxnLst/>
          <a:rect l="0" t="0" r="0" b="0"/>
          <a:pathLst>
            <a:path>
              <a:moveTo>
                <a:pt x="1693531" y="0"/>
              </a:moveTo>
              <a:lnTo>
                <a:pt x="0" y="1784754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D77617-98C3-43D4-808A-DC267CB4668B}">
      <dsp:nvSpPr>
        <dsp:cNvPr id="0" name=""/>
        <dsp:cNvSpPr/>
      </dsp:nvSpPr>
      <dsp:spPr>
        <a:xfrm>
          <a:off x="10351098" y="4748078"/>
          <a:ext cx="135266" cy="3187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7051"/>
              </a:lnTo>
              <a:lnTo>
                <a:pt x="135266" y="31870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F7D922-44A6-4BBE-8625-DB8DF0BE0D8B}">
      <dsp:nvSpPr>
        <dsp:cNvPr id="0" name=""/>
        <dsp:cNvSpPr/>
      </dsp:nvSpPr>
      <dsp:spPr>
        <a:xfrm>
          <a:off x="10181565" y="4748078"/>
          <a:ext cx="169532" cy="3179270"/>
        </a:xfrm>
        <a:custGeom>
          <a:avLst/>
          <a:gdLst/>
          <a:ahLst/>
          <a:cxnLst/>
          <a:rect l="0" t="0" r="0" b="0"/>
          <a:pathLst>
            <a:path>
              <a:moveTo>
                <a:pt x="169532" y="0"/>
              </a:moveTo>
              <a:lnTo>
                <a:pt x="169532" y="3179270"/>
              </a:lnTo>
              <a:lnTo>
                <a:pt x="0" y="31792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0EB6CA-86E2-4934-839B-7065914A1706}">
      <dsp:nvSpPr>
        <dsp:cNvPr id="0" name=""/>
        <dsp:cNvSpPr/>
      </dsp:nvSpPr>
      <dsp:spPr>
        <a:xfrm>
          <a:off x="10351098" y="4748078"/>
          <a:ext cx="211466" cy="1654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4773"/>
              </a:lnTo>
              <a:lnTo>
                <a:pt x="211466" y="16547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EAE3AE-02A0-40C7-8C25-1E5ED06C9A86}">
      <dsp:nvSpPr>
        <dsp:cNvPr id="0" name=""/>
        <dsp:cNvSpPr/>
      </dsp:nvSpPr>
      <dsp:spPr>
        <a:xfrm>
          <a:off x="10181565" y="4748078"/>
          <a:ext cx="169532" cy="1635845"/>
        </a:xfrm>
        <a:custGeom>
          <a:avLst/>
          <a:gdLst/>
          <a:ahLst/>
          <a:cxnLst/>
          <a:rect l="0" t="0" r="0" b="0"/>
          <a:pathLst>
            <a:path>
              <a:moveTo>
                <a:pt x="169532" y="0"/>
              </a:moveTo>
              <a:lnTo>
                <a:pt x="169532" y="1635845"/>
              </a:lnTo>
              <a:lnTo>
                <a:pt x="0" y="16358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65504-716B-4D2F-8701-540A450C25B4}">
      <dsp:nvSpPr>
        <dsp:cNvPr id="0" name=""/>
        <dsp:cNvSpPr/>
      </dsp:nvSpPr>
      <dsp:spPr>
        <a:xfrm>
          <a:off x="6083898" y="2033207"/>
          <a:ext cx="2421266" cy="17919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1904"/>
              </a:lnTo>
              <a:lnTo>
                <a:pt x="2421266" y="17919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3ADF76-007C-49AE-BABA-EF2D8A73E6C8}">
      <dsp:nvSpPr>
        <dsp:cNvPr id="0" name=""/>
        <dsp:cNvSpPr/>
      </dsp:nvSpPr>
      <dsp:spPr>
        <a:xfrm>
          <a:off x="4144748" y="2033207"/>
          <a:ext cx="1939149" cy="1950942"/>
        </a:xfrm>
        <a:custGeom>
          <a:avLst/>
          <a:gdLst/>
          <a:ahLst/>
          <a:cxnLst/>
          <a:rect l="0" t="0" r="0" b="0"/>
          <a:pathLst>
            <a:path>
              <a:moveTo>
                <a:pt x="1939149" y="0"/>
              </a:moveTo>
              <a:lnTo>
                <a:pt x="1939149" y="1950942"/>
              </a:lnTo>
              <a:lnTo>
                <a:pt x="0" y="19509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64A635-5EF9-40A9-B048-A01D14AA8BCA}">
      <dsp:nvSpPr>
        <dsp:cNvPr id="0" name=""/>
        <dsp:cNvSpPr/>
      </dsp:nvSpPr>
      <dsp:spPr>
        <a:xfrm>
          <a:off x="4237964" y="187273"/>
          <a:ext cx="3691867" cy="184593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>
              <a:solidFill>
                <a:srgbClr val="002060"/>
              </a:solidFill>
              <a:latin typeface="Gill Sans MT" panose="020B0502020104020203" pitchFamily="34" charset="0"/>
            </a:rPr>
            <a:t>Food Selectivity</a:t>
          </a:r>
        </a:p>
      </dsp:txBody>
      <dsp:txXfrm>
        <a:off x="4237964" y="187273"/>
        <a:ext cx="3691867" cy="1845933"/>
      </dsp:txXfrm>
    </dsp:sp>
    <dsp:sp modelId="{AED88194-4C2C-4A7C-B683-082D9AAEA4B1}">
      <dsp:nvSpPr>
        <dsp:cNvPr id="0" name=""/>
        <dsp:cNvSpPr/>
      </dsp:nvSpPr>
      <dsp:spPr>
        <a:xfrm>
          <a:off x="452880" y="3061183"/>
          <a:ext cx="3691867" cy="184593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0" kern="1200" dirty="0">
              <a:solidFill>
                <a:srgbClr val="002060"/>
              </a:solidFill>
              <a:latin typeface="Gill Sans MT" panose="020B0502020104020203" pitchFamily="34" charset="0"/>
            </a:rPr>
            <a:t>Persistent, maladaptive refusal of many foods</a:t>
          </a:r>
        </a:p>
      </dsp:txBody>
      <dsp:txXfrm>
        <a:off x="452880" y="3061183"/>
        <a:ext cx="3691867" cy="1845933"/>
      </dsp:txXfrm>
    </dsp:sp>
    <dsp:sp modelId="{9A6C87C5-54EE-429A-9991-FF64A7BB2E92}">
      <dsp:nvSpPr>
        <dsp:cNvPr id="0" name=""/>
        <dsp:cNvSpPr/>
      </dsp:nvSpPr>
      <dsp:spPr>
        <a:xfrm>
          <a:off x="8505164" y="2902144"/>
          <a:ext cx="3691867" cy="184593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 dirty="0">
              <a:solidFill>
                <a:srgbClr val="002060"/>
              </a:solidFill>
              <a:latin typeface="Gill Sans MT" panose="020B0502020104020203" pitchFamily="34" charset="0"/>
            </a:rPr>
            <a:t>Can persist into adulthood; negatively impact life</a:t>
          </a:r>
        </a:p>
      </dsp:txBody>
      <dsp:txXfrm>
        <a:off x="8505164" y="2902144"/>
        <a:ext cx="3691867" cy="1845933"/>
      </dsp:txXfrm>
    </dsp:sp>
    <dsp:sp modelId="{137417B2-6AF2-449D-B4CA-7C1325FDDE3C}">
      <dsp:nvSpPr>
        <dsp:cNvPr id="0" name=""/>
        <dsp:cNvSpPr/>
      </dsp:nvSpPr>
      <dsp:spPr>
        <a:xfrm>
          <a:off x="6653193" y="5662477"/>
          <a:ext cx="3528372" cy="144289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0" kern="1200" dirty="0">
              <a:solidFill>
                <a:srgbClr val="002060"/>
              </a:solidFill>
              <a:latin typeface="Gill Sans MT" panose="020B0502020104020203" pitchFamily="34" charset="0"/>
            </a:rPr>
            <a:t>Health and Nutrition</a:t>
          </a:r>
        </a:p>
      </dsp:txBody>
      <dsp:txXfrm>
        <a:off x="6653193" y="5662477"/>
        <a:ext cx="3528372" cy="1442893"/>
      </dsp:txXfrm>
    </dsp:sp>
    <dsp:sp modelId="{32958043-D7E5-4A16-A3CE-47406DE173C8}">
      <dsp:nvSpPr>
        <dsp:cNvPr id="0" name=""/>
        <dsp:cNvSpPr/>
      </dsp:nvSpPr>
      <dsp:spPr>
        <a:xfrm>
          <a:off x="10562565" y="5891077"/>
          <a:ext cx="3688262" cy="1023548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0" kern="1200" dirty="0">
              <a:solidFill>
                <a:srgbClr val="002060"/>
              </a:solidFill>
              <a:latin typeface="Gill Sans MT" panose="020B0502020104020203" pitchFamily="34" charset="0"/>
            </a:rPr>
            <a:t>Developmen</a:t>
          </a:r>
          <a:r>
            <a:rPr lang="en-US" sz="4400" b="0" kern="1200" dirty="0">
              <a:solidFill>
                <a:schemeClr val="tx2"/>
              </a:solidFill>
              <a:latin typeface="Gill Sans MT" panose="020B0502020104020203" pitchFamily="34" charset="0"/>
            </a:rPr>
            <a:t>t</a:t>
          </a:r>
        </a:p>
      </dsp:txBody>
      <dsp:txXfrm>
        <a:off x="10562565" y="5891077"/>
        <a:ext cx="3688262" cy="1023548"/>
      </dsp:txXfrm>
    </dsp:sp>
    <dsp:sp modelId="{50D44F8A-7FE9-411E-83DA-3FE5BE4DF739}">
      <dsp:nvSpPr>
        <dsp:cNvPr id="0" name=""/>
        <dsp:cNvSpPr/>
      </dsp:nvSpPr>
      <dsp:spPr>
        <a:xfrm>
          <a:off x="6518020" y="7256556"/>
          <a:ext cx="3663545" cy="1341585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0" kern="1200" dirty="0">
              <a:solidFill>
                <a:srgbClr val="002060"/>
              </a:solidFill>
              <a:latin typeface="Gill Sans MT" panose="020B0502020104020203" pitchFamily="34" charset="0"/>
            </a:rPr>
            <a:t>Social Interactions</a:t>
          </a:r>
        </a:p>
      </dsp:txBody>
      <dsp:txXfrm>
        <a:off x="6518020" y="7256556"/>
        <a:ext cx="3663545" cy="1341585"/>
      </dsp:txXfrm>
    </dsp:sp>
    <dsp:sp modelId="{E9804A46-D237-4407-8780-9183F1207017}">
      <dsp:nvSpPr>
        <dsp:cNvPr id="0" name=""/>
        <dsp:cNvSpPr/>
      </dsp:nvSpPr>
      <dsp:spPr>
        <a:xfrm>
          <a:off x="10486365" y="7159781"/>
          <a:ext cx="3688262" cy="1550695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0" kern="1200" dirty="0">
              <a:solidFill>
                <a:srgbClr val="002060"/>
              </a:solidFill>
              <a:latin typeface="Gill Sans MT" panose="020B0502020104020203" pitchFamily="34" charset="0"/>
            </a:rPr>
            <a:t>Family Dynamics</a:t>
          </a:r>
        </a:p>
      </dsp:txBody>
      <dsp:txXfrm>
        <a:off x="10486365" y="7159781"/>
        <a:ext cx="3688262" cy="1550695"/>
      </dsp:txXfrm>
    </dsp:sp>
    <dsp:sp modelId="{124927C4-0C68-4081-86CE-A14AD0C87754}">
      <dsp:nvSpPr>
        <dsp:cNvPr id="0" name=""/>
        <dsp:cNvSpPr/>
      </dsp:nvSpPr>
      <dsp:spPr>
        <a:xfrm>
          <a:off x="4390366" y="2894995"/>
          <a:ext cx="3691867" cy="184593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0" kern="1200" dirty="0">
              <a:solidFill>
                <a:srgbClr val="002060"/>
              </a:solidFill>
              <a:latin typeface="Gill Sans MT" panose="020B0502020104020203" pitchFamily="34" charset="0"/>
            </a:rPr>
            <a:t>Affects 33% of the population</a:t>
          </a:r>
        </a:p>
      </dsp:txBody>
      <dsp:txXfrm>
        <a:off x="4390366" y="2894995"/>
        <a:ext cx="3691867" cy="1845933"/>
      </dsp:txXfrm>
    </dsp:sp>
    <dsp:sp modelId="{B5185F7A-A3FA-4957-BD2A-EA08CF8561D1}">
      <dsp:nvSpPr>
        <dsp:cNvPr id="0" name=""/>
        <dsp:cNvSpPr/>
      </dsp:nvSpPr>
      <dsp:spPr>
        <a:xfrm>
          <a:off x="1472048" y="5778661"/>
          <a:ext cx="3691867" cy="184593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0" kern="1200" dirty="0">
              <a:solidFill>
                <a:srgbClr val="002060"/>
              </a:solidFill>
              <a:latin typeface="Gill Sans MT" panose="020B0502020104020203" pitchFamily="34" charset="0"/>
            </a:rPr>
            <a:t>More common in individuals with disabilities</a:t>
          </a:r>
        </a:p>
      </dsp:txBody>
      <dsp:txXfrm>
        <a:off x="1472048" y="5778661"/>
        <a:ext cx="3691867" cy="1845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3BAAEEF9-7578-433F-ACA7-67A4266BF312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09E23624-96B6-4836-88C0-3931AE0DBC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56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23624-96B6-4836-88C0-3931AE0DBC0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741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524C-2386-4A77-AA3F-47DF77D98E67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857A-08FC-4098-8B90-E25E1691C6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0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524C-2386-4A77-AA3F-47DF77D98E67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857A-08FC-4098-8B90-E25E1691C6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25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524C-2386-4A77-AA3F-47DF77D98E67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857A-08FC-4098-8B90-E25E1691C6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00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524C-2386-4A77-AA3F-47DF77D98E67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857A-08FC-4098-8B90-E25E1691C6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89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6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524C-2386-4A77-AA3F-47DF77D98E67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857A-08FC-4098-8B90-E25E1691C6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490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4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4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524C-2386-4A77-AA3F-47DF77D98E67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857A-08FC-4098-8B90-E25E1691C6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57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2" y="7368543"/>
            <a:ext cx="19392903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2" y="10439401"/>
            <a:ext cx="19392903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3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1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524C-2386-4A77-AA3F-47DF77D98E67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857A-08FC-4098-8B90-E25E1691C6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31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524C-2386-4A77-AA3F-47DF77D98E67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857A-08FC-4098-8B90-E25E1691C6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647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524C-2386-4A77-AA3F-47DF77D98E67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857A-08FC-4098-8B90-E25E1691C6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323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5" y="1310640"/>
            <a:ext cx="14439903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4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5" y="6888484"/>
            <a:ext cx="14439903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524C-2386-4A77-AA3F-47DF77D98E67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857A-08FC-4098-8B90-E25E1691C6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34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1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524C-2386-4A77-AA3F-47DF77D98E67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857A-08FC-4098-8B90-E25E1691C6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46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4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1524C-2386-4A77-AA3F-47DF77D98E67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0857A-08FC-4098-8B90-E25E1691C6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433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13" Type="http://schemas.openxmlformats.org/officeDocument/2006/relationships/image" Target="../media/image2.png"/><Relationship Id="rId18" Type="http://schemas.microsoft.com/office/2007/relationships/diagramDrawing" Target="../diagrams/drawing2.xml"/><Relationship Id="rId3" Type="http://schemas.openxmlformats.org/officeDocument/2006/relationships/image" Target="../media/image1.png"/><Relationship Id="rId21" Type="http://schemas.openxmlformats.org/officeDocument/2006/relationships/diagramLayout" Target="../diagrams/layout3.xml"/><Relationship Id="rId7" Type="http://schemas.openxmlformats.org/officeDocument/2006/relationships/hyperlink" Target="https://doi.org/10.5014/ajot.2016.70S1-PO1086" TargetMode="External"/><Relationship Id="rId12" Type="http://schemas.microsoft.com/office/2007/relationships/diagramDrawing" Target="../diagrams/drawing1.xml"/><Relationship Id="rId1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6" Type="http://schemas.openxmlformats.org/officeDocument/2006/relationships/diagramQuickStyle" Target="../diagrams/quickStyle2.xml"/><Relationship Id="rId20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i.org/10.1016/j.rasd.2015.04.005" TargetMode="External"/><Relationship Id="rId11" Type="http://schemas.openxmlformats.org/officeDocument/2006/relationships/diagramColors" Target="../diagrams/colors1.xml"/><Relationship Id="rId24" Type="http://schemas.microsoft.com/office/2007/relationships/diagramDrawing" Target="../diagrams/drawing3.xml"/><Relationship Id="rId5" Type="http://schemas.openxmlformats.org/officeDocument/2006/relationships/hyperlink" Target="https://doi.org/10.1016/B978-0-12-811716-3.00004-X" TargetMode="External"/><Relationship Id="rId15" Type="http://schemas.openxmlformats.org/officeDocument/2006/relationships/diagramLayout" Target="../diagrams/layout2.xml"/><Relationship Id="rId23" Type="http://schemas.openxmlformats.org/officeDocument/2006/relationships/diagramColors" Target="../diagrams/colors3.xml"/><Relationship Id="rId10" Type="http://schemas.openxmlformats.org/officeDocument/2006/relationships/diagramQuickStyle" Target="../diagrams/quickStyle1.xml"/><Relationship Id="rId19" Type="http://schemas.openxmlformats.org/officeDocument/2006/relationships/image" Target="../media/image3.jpeg"/><Relationship Id="rId4" Type="http://schemas.openxmlformats.org/officeDocument/2006/relationships/hyperlink" Target="https://doi.org/10.1007/s10803-015-2490-x" TargetMode="External"/><Relationship Id="rId9" Type="http://schemas.openxmlformats.org/officeDocument/2006/relationships/diagramLayout" Target="../diagrams/layout1.xml"/><Relationship Id="rId14" Type="http://schemas.openxmlformats.org/officeDocument/2006/relationships/diagramData" Target="../diagrams/data2.xml"/><Relationship Id="rId22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000">
            <a:alpha val="3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 descr="Connecting research and practice: Lessons learned during provision of &#10;interdisciplinary treatment of food selectivity  &#10;&#10;Kacey Finch, MS1 , Paige M. Currie, BS1, Amanda Miles, MS1, Cassaundra Corbett Miller, EdD2, Susannah Poe, EdD2&#10;(1)West Virginia University, Department of Psychology and Center for Excellence in Disabilities, Morgantown, WV (2) West Virginia University, Center for Excellence in Disabilities, Morgantown, WV&#10;" title="Poster Title "/>
          <p:cNvSpPr txBox="1"/>
          <p:nvPr/>
        </p:nvSpPr>
        <p:spPr>
          <a:xfrm>
            <a:off x="843145" y="385495"/>
            <a:ext cx="41983604" cy="4247317"/>
          </a:xfrm>
          <a:prstGeom prst="rect">
            <a:avLst/>
          </a:prstGeom>
          <a:solidFill>
            <a:srgbClr val="002855"/>
          </a:solidFill>
          <a:ln>
            <a:noFill/>
          </a:ln>
        </p:spPr>
        <p:txBody>
          <a:bodyPr wrap="square" rtlCol="0" anchor="t">
            <a:spAutoFit/>
          </a:bodyPr>
          <a:lstStyle/>
          <a:p>
            <a:pPr algn="ctr" fontAlgn="base"/>
            <a:r>
              <a:rPr lang="en-US" sz="6600" i="1" dirty="0">
                <a:solidFill>
                  <a:schemeClr val="bg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     </a:t>
            </a:r>
            <a:r>
              <a:rPr lang="en-US" sz="8000" dirty="0">
                <a:solidFill>
                  <a:srgbClr val="EAAA00"/>
                </a:solidFill>
                <a:latin typeface="Gill Sans MT" panose="020B0502020104020203" pitchFamily="34" charset="0"/>
              </a:rPr>
              <a:t>Connecting research and practice: Lessons learned during provision of </a:t>
            </a:r>
          </a:p>
          <a:p>
            <a:pPr algn="ctr" fontAlgn="base"/>
            <a:r>
              <a:rPr lang="en-US" sz="8000" b="1" dirty="0">
                <a:solidFill>
                  <a:srgbClr val="EAAA00"/>
                </a:solidFill>
                <a:latin typeface="Gill Sans MT" panose="020B0502020104020203" pitchFamily="34" charset="0"/>
              </a:rPr>
              <a:t>interdisciplinary</a:t>
            </a:r>
            <a:r>
              <a:rPr lang="en-US" sz="8000" dirty="0">
                <a:solidFill>
                  <a:srgbClr val="EAAA00"/>
                </a:solidFill>
                <a:latin typeface="Gill Sans MT" panose="020B0502020104020203" pitchFamily="34" charset="0"/>
              </a:rPr>
              <a:t> treatment of food selectivity  </a:t>
            </a:r>
            <a:endParaRPr lang="en-US" sz="3200" i="1" dirty="0">
              <a:solidFill>
                <a:srgbClr val="EAAA00"/>
              </a:solidFill>
              <a:latin typeface="Gill Sans MT" panose="020B0502020104020203" pitchFamily="34" charset="0"/>
            </a:endParaRPr>
          </a:p>
          <a:p>
            <a:pPr algn="ctr"/>
            <a:endParaRPr lang="en-US" sz="1000" i="1" dirty="0">
              <a:solidFill>
                <a:srgbClr val="EAAA00"/>
              </a:solidFill>
              <a:latin typeface="Gill Sans MT" panose="020B0502020104020203" pitchFamily="34" charset="0"/>
              <a:cs typeface="Arial"/>
            </a:endParaRPr>
          </a:p>
          <a:p>
            <a:pPr algn="ctr"/>
            <a:r>
              <a:rPr lang="en-US" sz="3600" i="1" dirty="0">
                <a:solidFill>
                  <a:srgbClr val="EAAA00"/>
                </a:solidFill>
                <a:latin typeface="Gill Sans MT" panose="020B0502020104020203" pitchFamily="34" charset="0"/>
                <a:cs typeface="Arial"/>
              </a:rPr>
              <a:t>Kacey Finch, MS</a:t>
            </a:r>
            <a:r>
              <a:rPr lang="en-US" sz="3600" i="1" baseline="30000" dirty="0">
                <a:solidFill>
                  <a:srgbClr val="EAAA00"/>
                </a:solidFill>
                <a:latin typeface="Gill Sans MT" panose="020B0502020104020203" pitchFamily="34" charset="0"/>
                <a:cs typeface="Arial"/>
              </a:rPr>
              <a:t>1 </a:t>
            </a:r>
            <a:r>
              <a:rPr lang="en-US" sz="3600" i="1" dirty="0">
                <a:solidFill>
                  <a:srgbClr val="EAAA00"/>
                </a:solidFill>
                <a:latin typeface="Gill Sans MT" panose="020B0502020104020203" pitchFamily="34" charset="0"/>
                <a:cs typeface="Arial"/>
              </a:rPr>
              <a:t>, Paige M. Currie, BS</a:t>
            </a:r>
            <a:r>
              <a:rPr lang="en-US" sz="3600" i="1" baseline="30000" dirty="0">
                <a:solidFill>
                  <a:srgbClr val="EAAA00"/>
                </a:solidFill>
                <a:latin typeface="Gill Sans MT" panose="020B0502020104020203" pitchFamily="34" charset="0"/>
                <a:cs typeface="Arial"/>
              </a:rPr>
              <a:t>1</a:t>
            </a:r>
            <a:r>
              <a:rPr lang="en-US" sz="3600" i="1" dirty="0">
                <a:solidFill>
                  <a:srgbClr val="EAAA00"/>
                </a:solidFill>
                <a:latin typeface="Gill Sans MT" panose="020B0502020104020203" pitchFamily="34" charset="0"/>
                <a:cs typeface="Arial"/>
              </a:rPr>
              <a:t>, Amanda Miles, MS</a:t>
            </a:r>
            <a:r>
              <a:rPr lang="en-US" sz="3600" i="1" baseline="30000" dirty="0">
                <a:solidFill>
                  <a:srgbClr val="EAAA00"/>
                </a:solidFill>
                <a:latin typeface="Gill Sans MT" panose="020B0502020104020203" pitchFamily="34" charset="0"/>
                <a:cs typeface="Arial"/>
              </a:rPr>
              <a:t>1</a:t>
            </a:r>
            <a:r>
              <a:rPr lang="en-US" sz="3600" i="1" dirty="0">
                <a:solidFill>
                  <a:srgbClr val="EAAA00"/>
                </a:solidFill>
                <a:latin typeface="Gill Sans MT" panose="020B0502020104020203" pitchFamily="34" charset="0"/>
                <a:cs typeface="Arial"/>
              </a:rPr>
              <a:t>, Cassaundra Corbett Miller, EdD</a:t>
            </a:r>
            <a:r>
              <a:rPr lang="en-US" sz="3600" i="1" baseline="30000" dirty="0">
                <a:solidFill>
                  <a:srgbClr val="EAAA00"/>
                </a:solidFill>
                <a:latin typeface="Gill Sans MT" panose="020B0502020104020203" pitchFamily="34" charset="0"/>
                <a:cs typeface="Arial"/>
              </a:rPr>
              <a:t>2</a:t>
            </a:r>
            <a:r>
              <a:rPr lang="en-US" sz="3600" i="1" dirty="0">
                <a:solidFill>
                  <a:srgbClr val="EAAA00"/>
                </a:solidFill>
                <a:latin typeface="Gill Sans MT" panose="020B0502020104020203" pitchFamily="34" charset="0"/>
                <a:cs typeface="Arial"/>
              </a:rPr>
              <a:t>,</a:t>
            </a:r>
            <a:r>
              <a:rPr lang="en-US" sz="3600" i="1" baseline="30000" dirty="0">
                <a:solidFill>
                  <a:srgbClr val="EAAA00"/>
                </a:solidFill>
                <a:latin typeface="Gill Sans MT" panose="020B0502020104020203" pitchFamily="34" charset="0"/>
                <a:cs typeface="Arial"/>
              </a:rPr>
              <a:t> </a:t>
            </a:r>
            <a:r>
              <a:rPr lang="en-US" sz="3600" i="1" dirty="0">
                <a:solidFill>
                  <a:srgbClr val="EAAA00"/>
                </a:solidFill>
                <a:latin typeface="Gill Sans MT" panose="020B0502020104020203" pitchFamily="34" charset="0"/>
                <a:cs typeface="Arial"/>
              </a:rPr>
              <a:t>Susannah Poe, EdD</a:t>
            </a:r>
            <a:r>
              <a:rPr lang="en-US" sz="3600" i="1" baseline="30000" dirty="0">
                <a:solidFill>
                  <a:srgbClr val="EAAA00"/>
                </a:solidFill>
                <a:latin typeface="Gill Sans MT" panose="020B0502020104020203" pitchFamily="34" charset="0"/>
                <a:cs typeface="Arial"/>
              </a:rPr>
              <a:t>2</a:t>
            </a:r>
            <a:endParaRPr lang="en-US" sz="3600" i="1" dirty="0">
              <a:solidFill>
                <a:srgbClr val="EAAA00"/>
              </a:solidFill>
              <a:latin typeface="Gill Sans MT" panose="020B0502020104020203" pitchFamily="34" charset="0"/>
              <a:cs typeface="Arial"/>
            </a:endParaRPr>
          </a:p>
          <a:p>
            <a:pPr algn="ctr"/>
            <a:r>
              <a:rPr lang="en-US" sz="3600" i="1" dirty="0">
                <a:solidFill>
                  <a:srgbClr val="EAAA00"/>
                </a:solidFill>
                <a:latin typeface="Gill Sans MT" panose="020B0502020104020203" pitchFamily="34" charset="0"/>
                <a:cs typeface="Arial"/>
              </a:rPr>
              <a:t>(1)West Virginia University, Department of Psychology and Center for Excellence in Disabilities, Morgantown, WV (2) West Virginia University, Center for Excellence in Disabilities, Morgantown, WV</a:t>
            </a:r>
          </a:p>
          <a:p>
            <a:pPr algn="ctr"/>
            <a:endParaRPr lang="en-US" sz="2800" i="1" dirty="0">
              <a:solidFill>
                <a:srgbClr val="333333"/>
              </a:solidFill>
              <a:latin typeface="Gill Sans MT" panose="020B0502020104020203" pitchFamily="34" charset="0"/>
              <a:cs typeface="Arial"/>
            </a:endParaRPr>
          </a:p>
        </p:txBody>
      </p:sp>
      <p:pic>
        <p:nvPicPr>
          <p:cNvPr id="39" name="Picture 24" descr="A blue and gold flying WV. " title="West Virginia University Logo. ">
            <a:extLst>
              <a:ext uri="{FF2B5EF4-FFF2-40B4-BE49-F238E27FC236}">
                <a16:creationId xmlns:a16="http://schemas.microsoft.com/office/drawing/2014/main" id="{637D0099-D764-4B92-AFBB-5438ADB30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173366"/>
            <a:ext cx="2521519" cy="2454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24" descr="A blue and gold flying WV. " title="West Virginia University Logo. ">
            <a:extLst>
              <a:ext uri="{FF2B5EF4-FFF2-40B4-BE49-F238E27FC236}">
                <a16:creationId xmlns:a16="http://schemas.microsoft.com/office/drawing/2014/main" id="{99B15256-F754-460B-B96D-F0CCEB9A9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7481" y="1173366"/>
            <a:ext cx="2521519" cy="2454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 descr="Curtin, C., Hubbard, K., Anderson, S. E., Mick, E., Must, A., &amp; Bandini, L. G. (2015). Food selectivity, mealtime behavior problems, spousal stress, and family food choices in children with and without autism spectrum disorder. Journal of Autism and Developmental Disorders, 45(10), 3308–3315. https://doi.org/10.1007/s10803-015-2490-x&#10;&#10;Johnson, S. L., Moding, K. J., &amp; Bellows, L.L. (2018). Pediatric Food Preferences and Eating Behaviors. In Children's challenging eating behaviors: Picky eating, food neophobia, and food selectivity (pp. 73–92). Elsevier. https://doi.org/10.1016/B978-0-12-811716-3.00004-X&#10; &#10;Kuschner, E. S., Eisenberg, I. W., Orionzi, B., Simmons, W. K., Kenworthy, L., Martin, A., &amp; Wallace, G. L. (2015). A preliminary study of self-reported food selectivity in adolescents and young adults with autism spectrum disorder. Research in Autism Spectrum Disorders, 15-16, 53–59. https://doi.org/10.1016/j.rasd.2015.04.005&#10; &#10;Roberts, M., &amp; Ausderau, K. (2016). Parents’ definition of food selectivity in children with autism spectrum disorder. The American Journal of Occupational Therapy, 70(4),7011500017–1. https://doi.org/10.5014/ajot.2016.70S1-PO1086&#10;" title="References ">
            <a:extLst>
              <a:ext uri="{FF2B5EF4-FFF2-40B4-BE49-F238E27FC236}">
                <a16:creationId xmlns:a16="http://schemas.microsoft.com/office/drawing/2014/main" id="{351DD1B1-AD28-4FDB-8177-3E913A7B4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93327" y="27510606"/>
            <a:ext cx="14709437" cy="4832092"/>
          </a:xfrm>
          <a:prstGeom prst="rect">
            <a:avLst/>
          </a:prstGeom>
          <a:solidFill>
            <a:srgbClr val="FFC000">
              <a:alpha val="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Curtin, C., Hubbard, K., Anderson, S. E., Mick, E., Must, A., &amp; Bandini, L. G. (2015). Food selectivity, mealtime behavior problems, spousal stress, and family food choices </a:t>
            </a:r>
            <a:r>
              <a:rPr kumimoji="0" lang="en-US" altLang="en-US" sz="22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kumimoji="0" lang="en-US" altLang="en-US" sz="22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children with and without autism spectrum disorder. </a:t>
            </a:r>
            <a:r>
              <a:rPr kumimoji="0" lang="en-US" altLang="en-US" sz="2200" b="0" i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Journal of Autism and Developmental Disorders</a:t>
            </a:r>
            <a:r>
              <a:rPr kumimoji="0" lang="en-US" altLang="en-US" sz="22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kumimoji="0" lang="en-US" altLang="en-US" sz="2200" b="0" i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kumimoji="0" lang="en-US" altLang="en-US" sz="22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(10), 3308–3315. </a:t>
            </a:r>
            <a:r>
              <a:rPr kumimoji="0" lang="en-US" altLang="en-US" sz="22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https://doi.org/10.1007/s10803-015-2490-x</a:t>
            </a:r>
            <a:endParaRPr lang="en-US" altLang="en-US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Johnson</a:t>
            </a:r>
            <a:r>
              <a:rPr kumimoji="0" lang="en-US" altLang="en-US" sz="2200" b="0" i="0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S. L., </a:t>
            </a:r>
            <a:r>
              <a:rPr kumimoji="0" lang="en-US" altLang="en-US" sz="2200" b="0" i="0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Moding</a:t>
            </a:r>
            <a:r>
              <a:rPr kumimoji="0" lang="en-US" altLang="en-US" sz="2200" b="0" i="0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K. J., &amp; Bellows, L.L. (2018). Pediatric Food Preferences and Eating Behaviors. In </a:t>
            </a:r>
            <a:r>
              <a:rPr kumimoji="0" lang="en-US" altLang="en-US" sz="2200" b="0" i="1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Children's challenging eating behaviors: Picky </a:t>
            </a:r>
            <a:r>
              <a:rPr kumimoji="0" lang="en-US" altLang="en-US" sz="2200" b="0" i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eating,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kumimoji="0" lang="en-US" altLang="en-US" sz="2200" b="0" i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food </a:t>
            </a:r>
            <a:r>
              <a:rPr kumimoji="0" lang="en-US" altLang="en-US" sz="2200" b="0" i="1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neophobia, and food selectivity</a:t>
            </a:r>
            <a:r>
              <a:rPr kumimoji="0" lang="en-US" altLang="en-US" sz="2200" b="0" i="0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(pp. 73–92</a:t>
            </a:r>
            <a:r>
              <a:rPr kumimoji="0" lang="en-US" altLang="en-US" sz="22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kumimoji="0" lang="en-US" altLang="en-US" sz="2200" b="0" i="0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2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Elsevier</a:t>
            </a:r>
            <a:r>
              <a:rPr kumimoji="0" lang="en-US" altLang="en-US" sz="2200" b="0" i="0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kumimoji="0" lang="en-US" altLang="en-US" sz="22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https://doi.org/10.1016/B978-0-12-811716-3.00004-X</a:t>
            </a:r>
            <a:endParaRPr kumimoji="0" lang="en-US" altLang="en-US" sz="22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22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Kuschner</a:t>
            </a:r>
            <a:r>
              <a:rPr kumimoji="0" lang="en-US" altLang="en-US" sz="22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E. S., Eisenberg, I. W., </a:t>
            </a:r>
            <a:r>
              <a:rPr kumimoji="0" lang="en-US" altLang="en-US" sz="2200" b="0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Orionzi</a:t>
            </a:r>
            <a:r>
              <a:rPr kumimoji="0" lang="en-US" altLang="en-US" sz="22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B., Simmons, W. K., </a:t>
            </a:r>
            <a:r>
              <a:rPr kumimoji="0" lang="en-US" altLang="en-US" sz="2200" b="0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Kenworthy</a:t>
            </a:r>
            <a:r>
              <a:rPr kumimoji="0" lang="en-US" altLang="en-US" sz="22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L., Martin, A., &amp; Wallace, G. L. (2015). A preliminary study of self-reported food selectivity in adolescents</a:t>
            </a:r>
            <a:r>
              <a:rPr lang="en-US" altLang="en-US" sz="2200" dirty="0" smtClean="0">
                <a:solidFill>
                  <a:srgbClr val="002060"/>
                </a:solidFill>
              </a:rPr>
              <a:t> </a:t>
            </a:r>
            <a:r>
              <a:rPr kumimoji="0" lang="en-US" altLang="en-US" sz="22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young adults with autism spectrum disorder. </a:t>
            </a:r>
            <a:r>
              <a:rPr kumimoji="0" lang="en-US" altLang="en-US" sz="2200" b="0" i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Research in Autism Spectrum Disorders</a:t>
            </a:r>
            <a:r>
              <a:rPr kumimoji="0" lang="en-US" altLang="en-US" sz="22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kumimoji="0" lang="en-US" altLang="en-US" sz="2200" b="0" i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15-16</a:t>
            </a:r>
            <a:r>
              <a:rPr kumimoji="0" lang="en-US" altLang="en-US" sz="22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53–59. </a:t>
            </a:r>
            <a:r>
              <a:rPr kumimoji="0" lang="en-US" altLang="en-US" sz="22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https://doi.org/10.1016/j.rasd.2015.04.005</a:t>
            </a:r>
            <a:endParaRPr kumimoji="0" lang="en-US" altLang="en-US" sz="22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22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Roberts, M., &amp; </a:t>
            </a:r>
            <a:r>
              <a:rPr kumimoji="0" lang="en-US" altLang="en-US" sz="2200" b="0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Ausderau</a:t>
            </a:r>
            <a:r>
              <a:rPr kumimoji="0" lang="en-US" altLang="en-US" sz="22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K. (2016). Parents’ definition of food selectivity in children with autism spectrum disorder. </a:t>
            </a:r>
            <a:r>
              <a:rPr kumimoji="0" lang="en-US" altLang="en-US" sz="2200" b="0" i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American Journal of Occupational Therapy, 70</a:t>
            </a:r>
            <a:r>
              <a:rPr kumimoji="0" lang="en-US" altLang="en-US" sz="22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(4),7011500017–1. </a:t>
            </a:r>
            <a:r>
              <a:rPr kumimoji="0" lang="en-US" altLang="en-US" sz="22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https://doi.org/10.5014/ajot.2016.70S1-PO1086</a:t>
            </a:r>
            <a:endParaRPr kumimoji="0" lang="en-US" altLang="en-US" sz="22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42" name="Text Box 2346" title="References "/>
          <p:cNvSpPr txBox="1">
            <a:spLocks noChangeArrowheads="1"/>
          </p:cNvSpPr>
          <p:nvPr/>
        </p:nvSpPr>
        <p:spPr bwMode="auto">
          <a:xfrm>
            <a:off x="28879801" y="26576287"/>
            <a:ext cx="13946948" cy="829676"/>
          </a:xfrm>
          <a:prstGeom prst="rect">
            <a:avLst/>
          </a:prstGeom>
          <a:solidFill>
            <a:schemeClr val="tx2">
              <a:lumMod val="75000"/>
            </a:schemeClr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wrap="square" lIns="90132" tIns="45066" rIns="90132" bIns="45066">
            <a:spAutoFit/>
          </a:bodyPr>
          <a:lstStyle/>
          <a:p>
            <a:pPr algn="ctr"/>
            <a:r>
              <a:rPr lang="en-US" sz="4800" b="1" dirty="0">
                <a:solidFill>
                  <a:srgbClr val="FFC000"/>
                </a:solidFill>
                <a:latin typeface="Gill Sans MT" panose="020B0502020104020203" pitchFamily="34" charset="0"/>
                <a:cs typeface="Arial"/>
              </a:rPr>
              <a:t>References</a:t>
            </a:r>
          </a:p>
        </p:txBody>
      </p:sp>
      <p:graphicFrame>
        <p:nvGraphicFramePr>
          <p:cNvPr id="4" name="Diagram 3" descr="3 Converged Circles reading reflexive clinical practices, compassionate care, and spontaneity. " title="Concentric Circle Chart ">
            <a:extLst>
              <a:ext uri="{FF2B5EF4-FFF2-40B4-BE49-F238E27FC236}">
                <a16:creationId xmlns:a16="http://schemas.microsoft.com/office/drawing/2014/main" id="{EB9B4367-A272-4F9E-8902-649182C739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1764627"/>
              </p:ext>
            </p:extLst>
          </p:nvPr>
        </p:nvGraphicFramePr>
        <p:xfrm>
          <a:off x="29553856" y="15996464"/>
          <a:ext cx="12279943" cy="9930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6" name="TextBox 35" descr="Limitations exist when implementing treatment protocols directly into practice&#10;">
            <a:extLst>
              <a:ext uri="{FF2B5EF4-FFF2-40B4-BE49-F238E27FC236}">
                <a16:creationId xmlns:a16="http://schemas.microsoft.com/office/drawing/2014/main" id="{02E6815B-3805-4056-A49C-B9F430AA94DD}"/>
              </a:ext>
            </a:extLst>
          </p:cNvPr>
          <p:cNvSpPr txBox="1"/>
          <p:nvPr/>
        </p:nvSpPr>
        <p:spPr>
          <a:xfrm>
            <a:off x="28879800" y="13761331"/>
            <a:ext cx="1376884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rgbClr val="002060"/>
                </a:solidFill>
                <a:latin typeface="Gill Sans MT" panose="020B0502020104020203" pitchFamily="34" charset="0"/>
              </a:rPr>
              <a:t>Limitations exist when implementing treatment protocols directly into </a:t>
            </a:r>
            <a:r>
              <a:rPr lang="en-US" sz="4800" dirty="0" smtClean="0">
                <a:solidFill>
                  <a:srgbClr val="002060"/>
                </a:solidFill>
                <a:latin typeface="Gill Sans MT" panose="020B0502020104020203" pitchFamily="34" charset="0"/>
              </a:rPr>
              <a:t>practice.</a:t>
            </a:r>
            <a:endParaRPr lang="en-US" sz="4800" dirty="0">
              <a:latin typeface="Gill Sans MT" panose="020B0502020104020203" pitchFamily="34" charset="0"/>
            </a:endParaRPr>
          </a:p>
        </p:txBody>
      </p:sp>
      <p:sp>
        <p:nvSpPr>
          <p:cNvPr id="47" name="Text Box 2346" title="Clinical Lessons Learned"/>
          <p:cNvSpPr txBox="1">
            <a:spLocks noChangeArrowheads="1"/>
          </p:cNvSpPr>
          <p:nvPr/>
        </p:nvSpPr>
        <p:spPr bwMode="auto">
          <a:xfrm>
            <a:off x="28568587" y="12589268"/>
            <a:ext cx="13994556" cy="829677"/>
          </a:xfrm>
          <a:prstGeom prst="rect">
            <a:avLst/>
          </a:prstGeom>
          <a:solidFill>
            <a:schemeClr val="tx2">
              <a:lumMod val="75000"/>
            </a:schemeClr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wrap="square" lIns="90132" tIns="45066" rIns="90132" bIns="45066">
            <a:spAutoFit/>
          </a:bodyPr>
          <a:lstStyle/>
          <a:p>
            <a:pPr algn="ctr"/>
            <a:r>
              <a:rPr lang="en-US" sz="4800" b="1" dirty="0">
                <a:solidFill>
                  <a:srgbClr val="FFC000"/>
                </a:solidFill>
                <a:latin typeface="Gill Sans MT" panose="020B0502020104020203" pitchFamily="34" charset="0"/>
                <a:cs typeface="Arial"/>
              </a:rPr>
              <a:t>Clinical Lessons Learned</a:t>
            </a:r>
          </a:p>
        </p:txBody>
      </p:sp>
      <p:sp>
        <p:nvSpPr>
          <p:cNvPr id="64" name="TextBox 63" descr="Procedural nuances of the protocol appeared to be anxiety-inducing and hindered the development of clinician-client rapport. &#10;&#10;For individuals exhibiting food selectivity, treatment can be a slow-moving process and is often non-linear. Patient autonomy allows patients to make informed treatment choices thus increasing social validity and compliance with treatment in the long term. ">
            <a:extLst>
              <a:ext uri="{FF2B5EF4-FFF2-40B4-BE49-F238E27FC236}">
                <a16:creationId xmlns:a16="http://schemas.microsoft.com/office/drawing/2014/main" id="{A3EC084C-884A-D94E-A31B-85BFCFC2EEB7}"/>
              </a:ext>
            </a:extLst>
          </p:cNvPr>
          <p:cNvSpPr txBox="1"/>
          <p:nvPr/>
        </p:nvSpPr>
        <p:spPr>
          <a:xfrm>
            <a:off x="28575000" y="5975224"/>
            <a:ext cx="14020800" cy="64325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fontAlgn="base"/>
            <a:r>
              <a:rPr lang="en-US" sz="4800" dirty="0">
                <a:solidFill>
                  <a:srgbClr val="002060"/>
                </a:solidFill>
                <a:latin typeface="Gill Sans MT" panose="020B0502020104020203" pitchFamily="34" charset="0"/>
              </a:rPr>
              <a:t>Procedural nuances of the protocol appeared to be anxiety-inducing and hindered the development of clinician-client rapport. </a:t>
            </a:r>
          </a:p>
          <a:p>
            <a:pPr algn="ctr" fontAlgn="base"/>
            <a:endParaRPr lang="en-US" sz="2800" dirty="0">
              <a:solidFill>
                <a:srgbClr val="002060"/>
              </a:solidFill>
              <a:latin typeface="Gill Sans MT" panose="020B0502020104020203" pitchFamily="34" charset="0"/>
            </a:endParaRPr>
          </a:p>
          <a:p>
            <a:pPr algn="ctr" fontAlgn="base"/>
            <a:r>
              <a:rPr lang="en-US" sz="4800" dirty="0">
                <a:solidFill>
                  <a:srgbClr val="002060"/>
                </a:solidFill>
                <a:latin typeface="Gill Sans MT" panose="020B0502020104020203" pitchFamily="34" charset="0"/>
              </a:rPr>
              <a:t>For individuals exhibiting food selectivity, treatment can be a slow-moving process and is often non-linear. Patient autonomy allows patients to make informed treatment choices thus increasing social validity and compliance with treatment in the long term. </a:t>
            </a:r>
            <a:r>
              <a:rPr lang="en-US" sz="3200" dirty="0">
                <a:solidFill>
                  <a:schemeClr val="tx2"/>
                </a:solidFill>
                <a:latin typeface="Gill Sans MT" panose="020B0502020104020203" pitchFamily="34" charset="0"/>
                <a:ea typeface="Helvetica" charset="0"/>
                <a:cs typeface="Helvetica" charset="0"/>
              </a:rPr>
              <a:t>.</a:t>
            </a:r>
          </a:p>
        </p:txBody>
      </p:sp>
      <p:sp>
        <p:nvSpPr>
          <p:cNvPr id="22" name="Text Box 3128" title="Findings "/>
          <p:cNvSpPr txBox="1">
            <a:spLocks noChangeArrowheads="1"/>
          </p:cNvSpPr>
          <p:nvPr/>
        </p:nvSpPr>
        <p:spPr bwMode="auto">
          <a:xfrm>
            <a:off x="28512579" y="5181600"/>
            <a:ext cx="14019130" cy="825354"/>
          </a:xfrm>
          <a:prstGeom prst="rect">
            <a:avLst/>
          </a:prstGeom>
          <a:solidFill>
            <a:schemeClr val="tx2">
              <a:lumMod val="75000"/>
            </a:schemeClr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wrap="square" lIns="90132" tIns="45066" rIns="90132" bIns="45066">
            <a:spAutoFit/>
          </a:bodyPr>
          <a:lstStyle/>
          <a:p>
            <a:pPr algn="ctr"/>
            <a:r>
              <a:rPr lang="en-US" sz="4800" b="1" dirty="0">
                <a:solidFill>
                  <a:srgbClr val="FFC000"/>
                </a:solidFill>
                <a:latin typeface="Gill Sans MT" panose="020B0502020104020203" pitchFamily="34" charset="0"/>
                <a:cs typeface="Arial"/>
              </a:rPr>
              <a:t>Findings</a:t>
            </a:r>
          </a:p>
        </p:txBody>
      </p:sp>
      <p:pic>
        <p:nvPicPr>
          <p:cNvPr id="48" name="Picture 2" descr="Blue flying WV with text reading WVU Center for Excellence in Disabilities Logo" title="WVU Center for Excellence in Disabilities 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788971" y="30852016"/>
            <a:ext cx="8910962" cy="1490682"/>
          </a:xfrm>
          <a:prstGeom prst="rect">
            <a:avLst/>
          </a:prstGeom>
          <a:ln>
            <a:noFill/>
          </a:ln>
          <a:effectLst/>
        </p:spPr>
      </p:pic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5C913007-7A05-40B5-BE14-A9024E7E66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0689789"/>
              </p:ext>
            </p:extLst>
          </p:nvPr>
        </p:nvGraphicFramePr>
        <p:xfrm>
          <a:off x="14906333" y="25926856"/>
          <a:ext cx="12292029" cy="4486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62" name="Text Box 3128" title="Our Patients"/>
          <p:cNvSpPr txBox="1">
            <a:spLocks noChangeArrowheads="1"/>
          </p:cNvSpPr>
          <p:nvPr/>
        </p:nvSpPr>
        <p:spPr bwMode="auto">
          <a:xfrm>
            <a:off x="14448878" y="24562886"/>
            <a:ext cx="13256501" cy="857056"/>
          </a:xfrm>
          <a:prstGeom prst="rect">
            <a:avLst/>
          </a:prstGeom>
          <a:solidFill>
            <a:schemeClr val="tx2">
              <a:lumMod val="75000"/>
            </a:schemeClr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wrap="square" lIns="90132" tIns="45066" rIns="90132" bIns="45066">
            <a:spAutoFit/>
          </a:bodyPr>
          <a:lstStyle/>
          <a:p>
            <a:pPr algn="ctr"/>
            <a:r>
              <a:rPr lang="en-US" sz="4800" b="1" dirty="0">
                <a:solidFill>
                  <a:srgbClr val="FFC000"/>
                </a:solidFill>
                <a:latin typeface="Gill Sans MT" panose="020B0502020104020203" pitchFamily="34" charset="0"/>
                <a:cs typeface="Arial"/>
              </a:rPr>
              <a:t>Our Patients</a:t>
            </a:r>
          </a:p>
        </p:txBody>
      </p:sp>
      <p:sp>
        <p:nvSpPr>
          <p:cNvPr id="41" name="TextBox 11" descr="Cultural Feeding Differences&#10;Ethnic diversity&#10;Acknowledging healthcare disparities&#10;Access to quality care&#10;Reflexive Practices&#10;Preference Assessments&#10;Attention&#10;Tangibles&#10;Activities&#10;Edible reinforcers&#10;Families of these clients reported: &#10;Disruption of family dynamics                                                                 &#10;Health concerns and comorbid diagnoses&#10;Strain on financial resources&#10;Excessive preparation time &#10;Stigma and social perceptions of child’s diet and inappropriate mealtime behavior (e.g., tantrums)&#10;">
            <a:extLst>
              <a:ext uri="{FF2B5EF4-FFF2-40B4-BE49-F238E27FC236}">
                <a16:creationId xmlns:a16="http://schemas.microsoft.com/office/drawing/2014/main" id="{D04E10E6-4085-0D4C-B235-A20BA0E73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89373" y="10388815"/>
            <a:ext cx="12877441" cy="14096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1721" tIns="30861" rIns="61721" bIns="30861">
            <a:spAutoFit/>
          </a:bodyPr>
          <a:lstStyle/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2060"/>
                </a:solidFill>
                <a:latin typeface="Gill Sans MT" panose="020B0502020104020203" pitchFamily="34" charset="0"/>
              </a:rPr>
              <a:t>Cultural Feeding Differences</a:t>
            </a:r>
          </a:p>
          <a:p>
            <a:pPr marL="2766060" lvl="1" indent="-571500" fontAlgn="base">
              <a:buFont typeface="Courier New" panose="02070309020205020404" pitchFamily="49" charset="0"/>
              <a:buChar char="o"/>
            </a:pPr>
            <a:r>
              <a:rPr lang="en-US" sz="4800" dirty="0">
                <a:solidFill>
                  <a:srgbClr val="002060"/>
                </a:solidFill>
                <a:latin typeface="Gill Sans MT" panose="020B0502020104020203" pitchFamily="34" charset="0"/>
              </a:rPr>
              <a:t>Ethnic diversity</a:t>
            </a:r>
          </a:p>
          <a:p>
            <a:pPr marL="2766060" lvl="1" indent="-571500" fontAlgn="base">
              <a:buFont typeface="Courier New" panose="02070309020205020404" pitchFamily="49" charset="0"/>
              <a:buChar char="o"/>
            </a:pPr>
            <a:r>
              <a:rPr lang="en-US" sz="4800" dirty="0">
                <a:solidFill>
                  <a:srgbClr val="002060"/>
                </a:solidFill>
                <a:latin typeface="Gill Sans MT" panose="020B0502020104020203" pitchFamily="34" charset="0"/>
              </a:rPr>
              <a:t>Acknowledging healthcare disparities</a:t>
            </a:r>
          </a:p>
          <a:p>
            <a:pPr marL="2766060" lvl="1" indent="-571500" fontAlgn="base">
              <a:buFont typeface="Courier New" panose="02070309020205020404" pitchFamily="49" charset="0"/>
              <a:buChar char="o"/>
            </a:pPr>
            <a:r>
              <a:rPr lang="en-US" sz="4800" dirty="0">
                <a:solidFill>
                  <a:srgbClr val="002060"/>
                </a:solidFill>
                <a:latin typeface="Gill Sans MT" panose="020B0502020104020203" pitchFamily="34" charset="0"/>
              </a:rPr>
              <a:t>Access to quality care</a:t>
            </a:r>
          </a:p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2060"/>
                </a:solidFill>
                <a:latin typeface="Gill Sans MT" panose="020B0502020104020203" pitchFamily="34" charset="0"/>
              </a:rPr>
              <a:t>Reflexive Practices</a:t>
            </a:r>
          </a:p>
          <a:p>
            <a:pPr marL="2766060" lvl="1" indent="-571500" fontAlgn="base">
              <a:buFont typeface="Courier New" panose="02070309020205020404" pitchFamily="49" charset="0"/>
              <a:buChar char="o"/>
            </a:pPr>
            <a:r>
              <a:rPr lang="en-US" sz="4800" dirty="0">
                <a:solidFill>
                  <a:srgbClr val="002060"/>
                </a:solidFill>
                <a:latin typeface="Gill Sans MT" panose="020B0502020104020203" pitchFamily="34" charset="0"/>
              </a:rPr>
              <a:t>Preference Assessments</a:t>
            </a:r>
          </a:p>
          <a:p>
            <a:pPr marL="4960620" lvl="2" indent="-571500" fontAlgn="base">
              <a:buFont typeface="Courier New" panose="02070309020205020404" pitchFamily="49" charset="0"/>
              <a:buChar char="o"/>
            </a:pPr>
            <a:r>
              <a:rPr lang="en-US" sz="4800" dirty="0">
                <a:solidFill>
                  <a:srgbClr val="002060"/>
                </a:solidFill>
                <a:latin typeface="Gill Sans MT" panose="020B0502020104020203" pitchFamily="34" charset="0"/>
              </a:rPr>
              <a:t>Attention</a:t>
            </a:r>
          </a:p>
          <a:p>
            <a:pPr marL="4960620" lvl="2" indent="-571500" fontAlgn="base">
              <a:buFont typeface="Courier New" panose="02070309020205020404" pitchFamily="49" charset="0"/>
              <a:buChar char="o"/>
            </a:pPr>
            <a:r>
              <a:rPr lang="en-US" sz="4800" dirty="0">
                <a:solidFill>
                  <a:srgbClr val="002060"/>
                </a:solidFill>
                <a:latin typeface="Gill Sans MT" panose="020B0502020104020203" pitchFamily="34" charset="0"/>
              </a:rPr>
              <a:t>Tangibles</a:t>
            </a:r>
          </a:p>
          <a:p>
            <a:pPr marL="4960620" lvl="2" indent="-571500" fontAlgn="base">
              <a:buFont typeface="Courier New" panose="02070309020205020404" pitchFamily="49" charset="0"/>
              <a:buChar char="o"/>
            </a:pPr>
            <a:r>
              <a:rPr lang="en-US" sz="4800" dirty="0">
                <a:solidFill>
                  <a:srgbClr val="002060"/>
                </a:solidFill>
                <a:latin typeface="Gill Sans MT" panose="020B0502020104020203" pitchFamily="34" charset="0"/>
              </a:rPr>
              <a:t>Activities</a:t>
            </a:r>
          </a:p>
          <a:p>
            <a:pPr marL="4960620" lvl="2" indent="-571500" fontAlgn="base">
              <a:buFont typeface="Courier New" panose="02070309020205020404" pitchFamily="49" charset="0"/>
              <a:buChar char="o"/>
            </a:pPr>
            <a:r>
              <a:rPr lang="en-US" sz="4800" dirty="0">
                <a:solidFill>
                  <a:srgbClr val="002060"/>
                </a:solidFill>
                <a:latin typeface="Gill Sans MT" panose="020B0502020104020203" pitchFamily="34" charset="0"/>
              </a:rPr>
              <a:t>Edible reinforcers</a:t>
            </a:r>
          </a:p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2060"/>
                </a:solidFill>
                <a:latin typeface="Gill Sans MT" panose="020B0502020104020203" pitchFamily="34" charset="0"/>
              </a:rPr>
              <a:t>Families of these clients reported: </a:t>
            </a:r>
          </a:p>
          <a:p>
            <a:pPr marL="2766060" lvl="1" indent="-571500" fontAlgn="base">
              <a:buFont typeface="Courier New" panose="02070309020205020404" pitchFamily="49" charset="0"/>
              <a:buChar char="o"/>
            </a:pPr>
            <a:r>
              <a:rPr lang="en-US" sz="4800" dirty="0">
                <a:solidFill>
                  <a:srgbClr val="002060"/>
                </a:solidFill>
                <a:latin typeface="Gill Sans MT" panose="020B0502020104020203" pitchFamily="34" charset="0"/>
              </a:rPr>
              <a:t>Disruption of family dynamics                                                                 </a:t>
            </a:r>
          </a:p>
          <a:p>
            <a:pPr marL="2766060" lvl="1" indent="-571500" fontAlgn="base">
              <a:buFont typeface="Courier New" panose="02070309020205020404" pitchFamily="49" charset="0"/>
              <a:buChar char="o"/>
            </a:pPr>
            <a:r>
              <a:rPr lang="en-US" sz="4800" dirty="0">
                <a:solidFill>
                  <a:srgbClr val="002060"/>
                </a:solidFill>
                <a:latin typeface="Gill Sans MT" panose="020B0502020104020203" pitchFamily="34" charset="0"/>
              </a:rPr>
              <a:t>Health concerns and comorbid diagnoses</a:t>
            </a:r>
          </a:p>
          <a:p>
            <a:pPr marL="2766060" lvl="1" indent="-571500" fontAlgn="base">
              <a:buFont typeface="Courier New" panose="02070309020205020404" pitchFamily="49" charset="0"/>
              <a:buChar char="o"/>
            </a:pPr>
            <a:r>
              <a:rPr lang="en-US" sz="4800" dirty="0">
                <a:solidFill>
                  <a:srgbClr val="002060"/>
                </a:solidFill>
                <a:latin typeface="Gill Sans MT" panose="020B0502020104020203" pitchFamily="34" charset="0"/>
              </a:rPr>
              <a:t>Strain on financial resources</a:t>
            </a:r>
          </a:p>
          <a:p>
            <a:pPr marL="2766060" lvl="1" indent="-571500" fontAlgn="base">
              <a:buFont typeface="Courier New" panose="02070309020205020404" pitchFamily="49" charset="0"/>
              <a:buChar char="o"/>
            </a:pPr>
            <a:r>
              <a:rPr lang="en-US" sz="4800" dirty="0">
                <a:solidFill>
                  <a:srgbClr val="002060"/>
                </a:solidFill>
                <a:latin typeface="Gill Sans MT" panose="020B0502020104020203" pitchFamily="34" charset="0"/>
              </a:rPr>
              <a:t>Excessive preparation time </a:t>
            </a:r>
          </a:p>
          <a:p>
            <a:pPr marL="2766060" lvl="1" indent="-571500" fontAlgn="base">
              <a:buFont typeface="Courier New" panose="02070309020205020404" pitchFamily="49" charset="0"/>
              <a:buChar char="o"/>
            </a:pPr>
            <a:r>
              <a:rPr lang="en-US" sz="4800" dirty="0">
                <a:solidFill>
                  <a:srgbClr val="002060"/>
                </a:solidFill>
                <a:latin typeface="Gill Sans MT" panose="020B0502020104020203" pitchFamily="34" charset="0"/>
              </a:rPr>
              <a:t>Stigma and social perceptions of child’s diet and inappropriate mealtime behavior (e.g., tantrums</a:t>
            </a:r>
            <a:r>
              <a:rPr lang="en-US" sz="4400" dirty="0">
                <a:solidFill>
                  <a:srgbClr val="002060"/>
                </a:solidFill>
                <a:latin typeface="Gill Sans MT" panose="020B0502020104020203" pitchFamily="34" charset="0"/>
              </a:rPr>
              <a:t>)</a:t>
            </a:r>
          </a:p>
        </p:txBody>
      </p:sp>
      <p:sp>
        <p:nvSpPr>
          <p:cNvPr id="40" name="Text Box 2346" title="Treatment Considerations ">
            <a:extLst>
              <a:ext uri="{FF2B5EF4-FFF2-40B4-BE49-F238E27FC236}">
                <a16:creationId xmlns:a16="http://schemas.microsoft.com/office/drawing/2014/main" id="{FF620023-63EF-E840-B35B-DE655391B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42341" y="9357322"/>
            <a:ext cx="13163038" cy="829676"/>
          </a:xfrm>
          <a:prstGeom prst="rect">
            <a:avLst/>
          </a:prstGeom>
          <a:solidFill>
            <a:schemeClr val="tx2">
              <a:lumMod val="75000"/>
            </a:schemeClr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wrap="square" lIns="90132" tIns="45066" rIns="90132" bIns="45066">
            <a:spAutoFit/>
          </a:bodyPr>
          <a:lstStyle/>
          <a:p>
            <a:pPr algn="ctr"/>
            <a:r>
              <a:rPr lang="en-US" sz="4800" b="1" dirty="0">
                <a:solidFill>
                  <a:srgbClr val="FFC000"/>
                </a:solidFill>
                <a:latin typeface="Gill Sans MT" panose="020B0502020104020203" pitchFamily="34" charset="0"/>
                <a:cs typeface="Arial"/>
              </a:rPr>
              <a:t>Treatment Considerations </a:t>
            </a:r>
          </a:p>
        </p:txBody>
      </p:sp>
      <p:pic>
        <p:nvPicPr>
          <p:cNvPr id="1026" name="Picture 2" descr="Photo of a young child being fed by a caregiver with a spoon, caption reads Feeding and Swallowing Clinic. " title="Feeding Clinic photo ">
            <a:extLst>
              <a:ext uri="{FF2B5EF4-FFF2-40B4-BE49-F238E27FC236}">
                <a16:creationId xmlns:a16="http://schemas.microsoft.com/office/drawing/2014/main" id="{BF42F27E-4C28-4B93-ADC4-EF29BC59F9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2143" y="4953000"/>
            <a:ext cx="9867806" cy="3947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93D0D2E1-594B-498D-B9C2-4A89B78C6F25}"/>
              </a:ext>
            </a:extLst>
          </p:cNvPr>
          <p:cNvGrpSpPr/>
          <p:nvPr/>
        </p:nvGrpSpPr>
        <p:grpSpPr>
          <a:xfrm>
            <a:off x="1403715" y="19025666"/>
            <a:ext cx="11744980" cy="13402778"/>
            <a:chOff x="930796" y="22182384"/>
            <a:chExt cx="10843788" cy="11023335"/>
          </a:xfrm>
        </p:grpSpPr>
        <p:sp>
          <p:nvSpPr>
            <p:cNvPr id="24" name="TextBox 11" descr="For this study, we examined a new differential-reinforcement protocol by Dr. Gover and Dr. Hanley (2018) by implementing the procedures for treatment of food selectivity in three patients in our Feeding Clinic. &#10;&#10;&#10;Initial feeding assessments were conducted with each client by our multidisciplinary assessment team.&#10;&#10;Treatment led by the SLP and BCBA-D included: &#10;Gradual exposure&#10;Desensitization to novel foods&#10;Differential reinforcement contingencies&#10;Two clients required intervention to acquire functional feeding skills &#10;"/>
            <p:cNvSpPr txBox="1">
              <a:spLocks noChangeArrowheads="1"/>
            </p:cNvSpPr>
            <p:nvPr/>
          </p:nvSpPr>
          <p:spPr bwMode="auto">
            <a:xfrm>
              <a:off x="930796" y="23054337"/>
              <a:ext cx="10843788" cy="10151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61721" tIns="30861" rIns="61721" bIns="30861">
              <a:spAutoFit/>
            </a:bodyPr>
            <a:lstStyle/>
            <a:p>
              <a:pPr fontAlgn="base"/>
              <a:endParaRPr lang="en-US" sz="1100" dirty="0">
                <a:solidFill>
                  <a:srgbClr val="002060"/>
                </a:solidFill>
                <a:latin typeface="Gill Sans MT" panose="020B0502020104020203" pitchFamily="34" charset="0"/>
              </a:endParaRPr>
            </a:p>
            <a:p>
              <a:pPr algn="ctr" fontAlgn="base"/>
              <a:r>
                <a:rPr lang="en-US" sz="4800" dirty="0">
                  <a:solidFill>
                    <a:srgbClr val="002060"/>
                  </a:solidFill>
                  <a:latin typeface="Gill Sans MT" panose="020B0502020104020203" pitchFamily="34" charset="0"/>
                </a:rPr>
                <a:t>For this study, we examined a new differential-reinforcement protocol by Dr. </a:t>
              </a:r>
              <a:r>
                <a:rPr lang="en-US" sz="4800" dirty="0" err="1">
                  <a:solidFill>
                    <a:srgbClr val="002060"/>
                  </a:solidFill>
                  <a:latin typeface="Gill Sans MT" panose="020B0502020104020203" pitchFamily="34" charset="0"/>
                </a:rPr>
                <a:t>Gover</a:t>
              </a:r>
              <a:r>
                <a:rPr lang="en-US" sz="4800" dirty="0">
                  <a:solidFill>
                    <a:srgbClr val="002060"/>
                  </a:solidFill>
                  <a:latin typeface="Gill Sans MT" panose="020B0502020104020203" pitchFamily="34" charset="0"/>
                </a:rPr>
                <a:t> and Dr. Hanley (2018) by implementing the procedures for treatment of food selectivity in three patients in our Feeding Clinic. </a:t>
              </a:r>
            </a:p>
            <a:p>
              <a:pPr algn="ctr" fontAlgn="base"/>
              <a:endParaRPr lang="en-US" sz="700" dirty="0">
                <a:solidFill>
                  <a:srgbClr val="002060"/>
                </a:solidFill>
                <a:latin typeface="Gill Sans MT" panose="020B0502020104020203" pitchFamily="34" charset="0"/>
              </a:endParaRPr>
            </a:p>
            <a:p>
              <a:pPr algn="ctr" fontAlgn="base"/>
              <a:endParaRPr lang="en-US" sz="1200" dirty="0">
                <a:solidFill>
                  <a:srgbClr val="002060"/>
                </a:solidFill>
                <a:latin typeface="Gill Sans MT" panose="020B0502020104020203" pitchFamily="34" charset="0"/>
              </a:endParaRPr>
            </a:p>
            <a:p>
              <a:pPr algn="ctr" fontAlgn="base"/>
              <a:r>
                <a:rPr lang="en-US" sz="4800" dirty="0">
                  <a:solidFill>
                    <a:srgbClr val="002060"/>
                  </a:solidFill>
                  <a:latin typeface="Gill Sans MT" panose="020B0502020104020203" pitchFamily="34" charset="0"/>
                </a:rPr>
                <a:t>Initial feeding assessments were conducted with each client by our multidisciplinary assessment </a:t>
              </a:r>
              <a:r>
                <a:rPr lang="en-US" sz="4800" dirty="0" smtClean="0">
                  <a:solidFill>
                    <a:srgbClr val="002060"/>
                  </a:solidFill>
                  <a:latin typeface="Gill Sans MT" panose="020B0502020104020203" pitchFamily="34" charset="0"/>
                </a:rPr>
                <a:t>team.</a:t>
              </a:r>
              <a:endParaRPr lang="en-US" sz="700" dirty="0">
                <a:solidFill>
                  <a:srgbClr val="002060"/>
                </a:solidFill>
                <a:latin typeface="Gill Sans MT" panose="020B0502020104020203" pitchFamily="34" charset="0"/>
              </a:endParaRPr>
            </a:p>
            <a:p>
              <a:pPr fontAlgn="base"/>
              <a:endParaRPr lang="en-US" sz="1200" dirty="0">
                <a:solidFill>
                  <a:srgbClr val="002060"/>
                </a:solidFill>
                <a:latin typeface="Gill Sans MT" panose="020B0502020104020203" pitchFamily="34" charset="0"/>
              </a:endParaRPr>
            </a:p>
            <a:p>
              <a:pPr fontAlgn="base"/>
              <a:r>
                <a:rPr lang="en-US" sz="4800" dirty="0">
                  <a:solidFill>
                    <a:srgbClr val="002060"/>
                  </a:solidFill>
                  <a:latin typeface="Gill Sans MT" panose="020B0502020104020203" pitchFamily="34" charset="0"/>
                </a:rPr>
                <a:t>Treatment led by the SLP and BCBA-D included: </a:t>
              </a:r>
            </a:p>
            <a:p>
              <a:pPr marL="571500" lvl="0" indent="-571500" fontAlgn="base">
                <a:buFont typeface="Courier New" panose="02070309020205020404" pitchFamily="49" charset="0"/>
                <a:buChar char="o"/>
              </a:pPr>
              <a:r>
                <a:rPr lang="en-US" sz="4800" dirty="0" smtClean="0">
                  <a:solidFill>
                    <a:srgbClr val="002060"/>
                  </a:solidFill>
                  <a:latin typeface="Gill Sans MT" panose="020B0502020104020203" pitchFamily="34" charset="0"/>
                </a:rPr>
                <a:t>Gradual </a:t>
              </a:r>
              <a:r>
                <a:rPr lang="en-US" sz="4800" dirty="0">
                  <a:solidFill>
                    <a:srgbClr val="002060"/>
                  </a:solidFill>
                  <a:latin typeface="Gill Sans MT" panose="020B0502020104020203" pitchFamily="34" charset="0"/>
                </a:rPr>
                <a:t>exposure</a:t>
              </a:r>
            </a:p>
            <a:p>
              <a:pPr marL="571500" lvl="0" indent="-571500" fontAlgn="base">
                <a:buFont typeface="Courier New" panose="02070309020205020404" pitchFamily="49" charset="0"/>
                <a:buChar char="o"/>
              </a:pPr>
              <a:r>
                <a:rPr lang="en-US" sz="4800" dirty="0">
                  <a:solidFill>
                    <a:srgbClr val="002060"/>
                  </a:solidFill>
                  <a:latin typeface="Gill Sans MT" panose="020B0502020104020203" pitchFamily="34" charset="0"/>
                </a:rPr>
                <a:t>Desensitization to novel foods</a:t>
              </a:r>
            </a:p>
            <a:p>
              <a:pPr marL="571500" lvl="0" indent="-571500" fontAlgn="base">
                <a:buFont typeface="Courier New" panose="02070309020205020404" pitchFamily="49" charset="0"/>
                <a:buChar char="o"/>
              </a:pPr>
              <a:r>
                <a:rPr lang="en-US" sz="4800" dirty="0">
                  <a:solidFill>
                    <a:srgbClr val="002060"/>
                  </a:solidFill>
                  <a:latin typeface="Gill Sans MT" panose="020B0502020104020203" pitchFamily="34" charset="0"/>
                </a:rPr>
                <a:t>Differential reinforcement contingencies</a:t>
              </a:r>
            </a:p>
            <a:p>
              <a:pPr marL="571500" lvl="0" indent="-571500" fontAlgn="base">
                <a:buFont typeface="Courier New" panose="02070309020205020404" pitchFamily="49" charset="0"/>
                <a:buChar char="o"/>
              </a:pPr>
              <a:r>
                <a:rPr lang="en-US" sz="4800" dirty="0">
                  <a:solidFill>
                    <a:srgbClr val="002060"/>
                  </a:solidFill>
                  <a:latin typeface="Gill Sans MT" panose="020B0502020104020203" pitchFamily="34" charset="0"/>
                </a:rPr>
                <a:t>Two clients required intervention to acquire functional feeding skills </a:t>
              </a:r>
            </a:p>
            <a:p>
              <a:pPr fontAlgn="base"/>
              <a:endParaRPr lang="en-US" sz="3600" dirty="0">
                <a:solidFill>
                  <a:srgbClr val="002060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19" name="Text Box 2346" title="Methods"/>
            <p:cNvSpPr txBox="1">
              <a:spLocks noChangeArrowheads="1"/>
            </p:cNvSpPr>
            <p:nvPr/>
          </p:nvSpPr>
          <p:spPr bwMode="auto">
            <a:xfrm>
              <a:off x="1050187" y="22182384"/>
              <a:ext cx="10578556" cy="738761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76200" cmpd="tri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 lIns="90132" tIns="45066" rIns="90132" bIns="45066">
              <a:spAutoFit/>
            </a:bodyPr>
            <a:lstStyle/>
            <a:p>
              <a:pPr algn="ctr"/>
              <a:r>
                <a:rPr lang="en-US" sz="4800" b="1" dirty="0">
                  <a:solidFill>
                    <a:srgbClr val="FFC000"/>
                  </a:solidFill>
                  <a:latin typeface="Gill Sans MT" panose="020B0502020104020203" pitchFamily="34" charset="0"/>
                  <a:cs typeface="Arial"/>
                </a:rPr>
                <a:t>Methods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72FB71B-7D1E-4820-8601-DD9EFC937A86}"/>
              </a:ext>
            </a:extLst>
          </p:cNvPr>
          <p:cNvGrpSpPr/>
          <p:nvPr/>
        </p:nvGrpSpPr>
        <p:grpSpPr>
          <a:xfrm>
            <a:off x="1228159" y="15303186"/>
            <a:ext cx="11793082" cy="2969834"/>
            <a:chOff x="677848" y="14133361"/>
            <a:chExt cx="10954954" cy="2283106"/>
          </a:xfrm>
        </p:grpSpPr>
        <p:sp>
          <p:nvSpPr>
            <p:cNvPr id="35" name="TextBox 34" descr="To explore evidence-based interdisciplinary treatment of food selectivity. &#10;">
              <a:extLst>
                <a:ext uri="{FF2B5EF4-FFF2-40B4-BE49-F238E27FC236}">
                  <a16:creationId xmlns:a16="http://schemas.microsoft.com/office/drawing/2014/main" id="{28123695-AB71-4255-90C7-BE01662BA793}"/>
                </a:ext>
              </a:extLst>
            </p:cNvPr>
            <p:cNvSpPr txBox="1"/>
            <p:nvPr/>
          </p:nvSpPr>
          <p:spPr>
            <a:xfrm>
              <a:off x="677848" y="14981749"/>
              <a:ext cx="10954954" cy="143471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 fontAlgn="base"/>
              <a:r>
                <a:rPr lang="en-US" sz="4800" b="1" i="1" dirty="0">
                  <a:solidFill>
                    <a:srgbClr val="002060"/>
                  </a:solidFill>
                  <a:latin typeface="Gill Sans MT" panose="020B0502020104020203" pitchFamily="34" charset="0"/>
                </a:rPr>
                <a:t>To explore evidence-based interdisciplinary treatment of food selectivity. </a:t>
              </a:r>
              <a:endParaRPr lang="en-US" sz="4800" b="1" i="1" dirty="0">
                <a:latin typeface="Gill Sans MT" panose="020B0502020104020203" pitchFamily="34" charset="0"/>
              </a:endParaRPr>
            </a:p>
          </p:txBody>
        </p:sp>
        <p:sp>
          <p:nvSpPr>
            <p:cNvPr id="33" name="Text Box 2346" title="Purpose">
              <a:extLst>
                <a:ext uri="{FF2B5EF4-FFF2-40B4-BE49-F238E27FC236}">
                  <a16:creationId xmlns:a16="http://schemas.microsoft.com/office/drawing/2014/main" id="{84C8D77C-635E-42D9-9F6F-AD0B8ED419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4357" y="14133361"/>
              <a:ext cx="10643412" cy="77190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76200" cmpd="tri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 lIns="90132" tIns="45066" rIns="90132" bIns="45066">
              <a:spAutoFit/>
            </a:bodyPr>
            <a:lstStyle/>
            <a:p>
              <a:pPr algn="ctr"/>
              <a:r>
                <a:rPr lang="en-US" sz="4800" b="1" dirty="0">
                  <a:solidFill>
                    <a:srgbClr val="FFC000"/>
                  </a:solidFill>
                  <a:latin typeface="Gill Sans MT" panose="020B0502020104020203" pitchFamily="34" charset="0"/>
                  <a:cs typeface="Arial"/>
                </a:rPr>
                <a:t>Purpose</a:t>
              </a:r>
            </a:p>
          </p:txBody>
        </p:sp>
      </p:grp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393C54E-EC69-42DF-BBF7-70223B4EC2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4455620"/>
              </p:ext>
            </p:extLst>
          </p:nvPr>
        </p:nvGraphicFramePr>
        <p:xfrm>
          <a:off x="-76200" y="5081723"/>
          <a:ext cx="14401800" cy="10585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0" r:lo="rId21" r:qs="rId22" r:cs="rId23"/>
          </a:graphicData>
        </a:graphic>
      </p:graphicFrame>
    </p:spTree>
    <p:extLst>
      <p:ext uri="{BB962C8B-B14F-4D97-AF65-F5344CB8AC3E}">
        <p14:creationId xmlns:p14="http://schemas.microsoft.com/office/powerpoint/2010/main" val="306476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EE9E178C67C44EA55DBFB418E25893" ma:contentTypeVersion="14" ma:contentTypeDescription="Create a new document." ma:contentTypeScope="" ma:versionID="d053f3228c830f5ae49b1f8a1375c523">
  <xsd:schema xmlns:xsd="http://www.w3.org/2001/XMLSchema" xmlns:xs="http://www.w3.org/2001/XMLSchema" xmlns:p="http://schemas.microsoft.com/office/2006/metadata/properties" xmlns:ns3="286892e3-3080-4efd-a882-b14f6d788f5d" xmlns:ns4="b2f74f31-ee77-4be7-aab8-af19799714c0" targetNamespace="http://schemas.microsoft.com/office/2006/metadata/properties" ma:root="true" ma:fieldsID="f7fe9ab9cbfbc0f46dabd0faee129b60" ns3:_="" ns4:_="">
    <xsd:import namespace="286892e3-3080-4efd-a882-b14f6d788f5d"/>
    <xsd:import namespace="b2f74f31-ee77-4be7-aab8-af19799714c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6892e3-3080-4efd-a882-b14f6d788f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f74f31-ee77-4be7-aab8-af19799714c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E24A96-BC6B-49D4-BF68-35DCB861B8EB}">
  <ds:schemaRefs>
    <ds:schemaRef ds:uri="286892e3-3080-4efd-a882-b14f6d788f5d"/>
    <ds:schemaRef ds:uri="http://purl.org/dc/terms/"/>
    <ds:schemaRef ds:uri="http://schemas.openxmlformats.org/package/2006/metadata/core-properties"/>
    <ds:schemaRef ds:uri="b2f74f31-ee77-4be7-aab8-af19799714c0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BCA7C59-B979-4C72-B787-26172D8DF8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DA350F-8FEB-43E2-BF6B-C8E61DA204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6892e3-3080-4efd-a882-b14f6d788f5d"/>
    <ds:schemaRef ds:uri="b2f74f31-ee77-4be7-aab8-af19799714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24924</TotalTime>
  <Words>660</Words>
  <Application>Microsoft Office PowerPoint</Application>
  <PresentationFormat>Custom</PresentationFormat>
  <Paragraphs>73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Courier New</vt:lpstr>
      <vt:lpstr>Gill Sans MT</vt:lpstr>
      <vt:lpstr>Helvetica</vt:lpstr>
      <vt:lpstr>Times New Roman</vt:lpstr>
      <vt:lpstr>Office Theme</vt:lpstr>
      <vt:lpstr>PowerPoint Presentation</vt:lpstr>
    </vt:vector>
  </TitlesOfParts>
  <Company>Northeastern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Todor Kiryazov</dc:creator>
  <cp:lastModifiedBy>Miller, Cassaundra</cp:lastModifiedBy>
  <cp:revision>866</cp:revision>
  <cp:lastPrinted>2019-02-27T18:28:13Z</cp:lastPrinted>
  <dcterms:created xsi:type="dcterms:W3CDTF">2014-02-27T14:16:01Z</dcterms:created>
  <dcterms:modified xsi:type="dcterms:W3CDTF">2021-10-08T18:19:02Z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0x01010084EE9E178C67C44EA55DBFB418E25893</vt:lpwstr>
  </property>
</Properties>
</file>